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8" r:id="rId3"/>
    <p:sldId id="263" r:id="rId4"/>
    <p:sldId id="260" r:id="rId5"/>
    <p:sldId id="264" r:id="rId6"/>
    <p:sldId id="267" r:id="rId7"/>
    <p:sldId id="261" r:id="rId8"/>
    <p:sldId id="266" r:id="rId9"/>
    <p:sldId id="268" r:id="rId10"/>
    <p:sldId id="259" r:id="rId11"/>
    <p:sldId id="269" r:id="rId12"/>
    <p:sldId id="279" r:id="rId13"/>
    <p:sldId id="276" r:id="rId14"/>
    <p:sldId id="262" r:id="rId15"/>
    <p:sldId id="271" r:id="rId16"/>
    <p:sldId id="277" r:id="rId17"/>
    <p:sldId id="272" r:id="rId18"/>
    <p:sldId id="265" r:id="rId19"/>
    <p:sldId id="273" r:id="rId20"/>
    <p:sldId id="274" r:id="rId21"/>
    <p:sldId id="278" r:id="rId22"/>
    <p:sldId id="275" r:id="rId23"/>
    <p:sldId id="280" r:id="rId24"/>
  </p:sldIdLst>
  <p:sldSz cx="12192000" cy="6858000"/>
  <p:notesSz cx="6858000" cy="9144000"/>
  <p:embeddedFontLst>
    <p:embeddedFont>
      <p:font typeface="Alpaca Scarlett Demo" panose="020B0604020202020204" charset="0"/>
      <p:regular r:id="rId25"/>
    </p:embeddedFont>
    <p:embeddedFont>
      <p:font typeface="AndyFont" panose="020B0604020202020204" charset="0"/>
      <p:regular r:id="rId26"/>
    </p:embeddedFont>
    <p:embeddedFont>
      <p:font typeface="MS Mincho" panose="02020609040205080304" pitchFamily="49" charset="-128"/>
      <p:regular r:id="rId27"/>
    </p:embeddedFont>
    <p:embeddedFont>
      <p:font typeface="Tahoma" panose="020B0604030504040204" pitchFamily="34" charset="0"/>
      <p:regular r:id="rId28"/>
      <p:bold r:id="rId29"/>
    </p:embeddedFont>
    <p:embeddedFont>
      <p:font typeface="Trebuchet MS" panose="020B0603020202020204" pitchFamily="34"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FF0"/>
    <a:srgbClr val="CBE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64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81AC635-5AFB-4198-BD11-AEC72ACC79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2A51CEB3-59DF-4602-AF0F-C7B9DC517D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6117" y="483080"/>
            <a:ext cx="2919766" cy="753914"/>
          </a:xfrm>
          <a:prstGeom prst="rect">
            <a:avLst/>
          </a:prstGeom>
        </p:spPr>
      </p:pic>
      <p:sp>
        <p:nvSpPr>
          <p:cNvPr id="9" name="Rectangle 8"/>
          <p:cNvSpPr/>
          <p:nvPr/>
        </p:nvSpPr>
        <p:spPr bwMode="ltGray">
          <a:xfrm>
            <a:off x="0" y="5949056"/>
            <a:ext cx="8968085" cy="68034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5949056"/>
            <a:ext cx="3077109" cy="680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6048374"/>
            <a:ext cx="8144134" cy="471005"/>
          </a:xfrm>
        </p:spPr>
        <p:txBody>
          <a:bodyPr wrap="square" anchor="ctr" anchorCtr="0">
            <a:noAutofit/>
          </a:bodyPr>
          <a:lstStyle>
            <a:lvl1pPr algn="r">
              <a:defRPr sz="3200" i="1"/>
            </a:lvl1pPr>
          </a:lstStyle>
          <a:p>
            <a:r>
              <a:rPr lang="en-US" dirty="0"/>
              <a:t>Click to edit Master title style</a:t>
            </a:r>
          </a:p>
        </p:txBody>
      </p:sp>
      <p:sp>
        <p:nvSpPr>
          <p:cNvPr id="12" name="Text Placeholder 11">
            <a:extLst>
              <a:ext uri="{FF2B5EF4-FFF2-40B4-BE49-F238E27FC236}">
                <a16:creationId xmlns:a16="http://schemas.microsoft.com/office/drawing/2014/main" id="{6B6F1ECE-C1EC-45F4-B599-73F2A8126A0B}"/>
              </a:ext>
            </a:extLst>
          </p:cNvPr>
          <p:cNvSpPr>
            <a:spLocks noGrp="1"/>
          </p:cNvSpPr>
          <p:nvPr>
            <p:ph type="body" sz="quarter" idx="10"/>
          </p:nvPr>
        </p:nvSpPr>
        <p:spPr>
          <a:xfrm>
            <a:off x="10589633" y="6035320"/>
            <a:ext cx="790575" cy="497112"/>
          </a:xfrm>
        </p:spPr>
        <p:txBody>
          <a:bodyPr anchor="ctr" anchorCtr="0">
            <a:noAutofit/>
          </a:bodyPr>
          <a:lstStyle>
            <a:lvl1pPr marL="0" indent="0" algn="l">
              <a:buNone/>
              <a:defRPr sz="2800" cap="all" baseline="0"/>
            </a:lvl1pPr>
            <a:lvl2pPr>
              <a:buNone/>
              <a:defRPr/>
            </a:lvl2pPr>
            <a:lvl3pPr>
              <a:buNone/>
              <a:defRPr/>
            </a:lvl3pPr>
            <a:lvl4pPr>
              <a:buNone/>
              <a:defRPr/>
            </a:lvl4pPr>
            <a:lvl5pPr>
              <a:buNone/>
              <a:defRPr/>
            </a:lvl5pPr>
          </a:lstStyle>
          <a:p>
            <a:pPr lvl="0"/>
            <a:endParaRPr lang="en-US" dirty="0"/>
          </a:p>
        </p:txBody>
      </p:sp>
      <p:sp>
        <p:nvSpPr>
          <p:cNvPr id="13" name="TextBox 12">
            <a:extLst>
              <a:ext uri="{FF2B5EF4-FFF2-40B4-BE49-F238E27FC236}">
                <a16:creationId xmlns:a16="http://schemas.microsoft.com/office/drawing/2014/main" id="{799B3D8A-B760-4701-B8B0-76C026C52DA4}"/>
              </a:ext>
            </a:extLst>
          </p:cNvPr>
          <p:cNvSpPr txBox="1"/>
          <p:nvPr userDrawn="1"/>
        </p:nvSpPr>
        <p:spPr>
          <a:xfrm>
            <a:off x="9015710" y="6022266"/>
            <a:ext cx="1555884" cy="523220"/>
          </a:xfrm>
          <a:prstGeom prst="rect">
            <a:avLst/>
          </a:prstGeom>
          <a:noFill/>
        </p:spPr>
        <p:txBody>
          <a:bodyPr wrap="square" rtlCol="0" anchor="ctr" anchorCtr="0">
            <a:spAutoFit/>
          </a:bodyPr>
          <a:lstStyle/>
          <a:p>
            <a:pPr algn="r"/>
            <a:r>
              <a:rPr lang="en-US" sz="2800" cap="all" spc="0" baseline="0" dirty="0"/>
              <a:t>Lesson</a:t>
            </a:r>
          </a:p>
        </p:txBody>
      </p:sp>
    </p:spTree>
    <p:extLst>
      <p:ext uri="{BB962C8B-B14F-4D97-AF65-F5344CB8AC3E}">
        <p14:creationId xmlns:p14="http://schemas.microsoft.com/office/powerpoint/2010/main" val="156690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50BD9-FDCD-4CD8-9BA8-8E2013A1D3BE}"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311406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bakkuk Verse">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2357" y="1629342"/>
            <a:ext cx="9047284" cy="3599316"/>
          </a:xfrm>
        </p:spPr>
        <p:txBody>
          <a:bodyPr anchor="ctr" anchorCtr="0">
            <a:normAutofit/>
          </a:bodyPr>
          <a:lstStyle>
            <a:lvl1pPr marL="0" indent="0" algn="ctr">
              <a:buNone/>
              <a:defRPr sz="4000" b="1"/>
            </a:lvl1pPr>
            <a:lvl2pPr>
              <a:buNone/>
              <a:defRPr sz="2400"/>
            </a:lvl2pPr>
            <a:lvl3pPr>
              <a:buNone/>
              <a:defRPr sz="2000"/>
            </a:lvl3pPr>
            <a:lvl4pPr>
              <a:buNone/>
              <a:defRPr sz="1800"/>
            </a:lvl4pPr>
            <a:lvl5pPr>
              <a:buNone/>
              <a:defRPr sz="1800"/>
            </a:lvl5pPr>
          </a:lstStyle>
          <a:p>
            <a:pPr lvl="0"/>
            <a:r>
              <a:rPr lang="en-US" dirty="0"/>
              <a:t>Click to edit Master text styles</a:t>
            </a:r>
          </a:p>
        </p:txBody>
      </p:sp>
      <p:sp>
        <p:nvSpPr>
          <p:cNvPr id="8" name="TextBox 7">
            <a:extLst>
              <a:ext uri="{FF2B5EF4-FFF2-40B4-BE49-F238E27FC236}">
                <a16:creationId xmlns:a16="http://schemas.microsoft.com/office/drawing/2014/main" id="{B6430C9F-1ABC-4F33-841F-5025D8029C74}"/>
              </a:ext>
            </a:extLst>
          </p:cNvPr>
          <p:cNvSpPr txBox="1"/>
          <p:nvPr userDrawn="1"/>
        </p:nvSpPr>
        <p:spPr>
          <a:xfrm>
            <a:off x="604645" y="1055984"/>
            <a:ext cx="1296969" cy="2646878"/>
          </a:xfrm>
          <a:prstGeom prst="rect">
            <a:avLst/>
          </a:prstGeom>
          <a:noFill/>
        </p:spPr>
        <p:txBody>
          <a:bodyPr wrap="square" rtlCol="0">
            <a:spAutoFit/>
          </a:bodyPr>
          <a:lstStyle/>
          <a:p>
            <a:r>
              <a:rPr lang="en-US" sz="16600" dirty="0"/>
              <a:t>“</a:t>
            </a:r>
          </a:p>
        </p:txBody>
      </p:sp>
      <p:sp>
        <p:nvSpPr>
          <p:cNvPr id="13" name="TextBox 12">
            <a:extLst>
              <a:ext uri="{FF2B5EF4-FFF2-40B4-BE49-F238E27FC236}">
                <a16:creationId xmlns:a16="http://schemas.microsoft.com/office/drawing/2014/main" id="{8A062255-2911-43D4-80E0-AD8636ACAAFD}"/>
              </a:ext>
            </a:extLst>
          </p:cNvPr>
          <p:cNvSpPr txBox="1"/>
          <p:nvPr userDrawn="1"/>
        </p:nvSpPr>
        <p:spPr>
          <a:xfrm rot="10800000">
            <a:off x="10245653" y="3348572"/>
            <a:ext cx="1296969" cy="2646878"/>
          </a:xfrm>
          <a:prstGeom prst="rect">
            <a:avLst/>
          </a:prstGeom>
          <a:noFill/>
        </p:spPr>
        <p:txBody>
          <a:bodyPr wrap="square" rtlCol="0">
            <a:spAutoFit/>
          </a:bodyPr>
          <a:lstStyle/>
          <a:p>
            <a:r>
              <a:rPr lang="en-US" sz="16600" dirty="0"/>
              <a:t>“</a:t>
            </a:r>
          </a:p>
        </p:txBody>
      </p:sp>
      <p:sp>
        <p:nvSpPr>
          <p:cNvPr id="10" name="Text Placeholder 9">
            <a:extLst>
              <a:ext uri="{FF2B5EF4-FFF2-40B4-BE49-F238E27FC236}">
                <a16:creationId xmlns:a16="http://schemas.microsoft.com/office/drawing/2014/main" id="{643B93EF-D3B8-49CA-A02C-A7C862FF9532}"/>
              </a:ext>
            </a:extLst>
          </p:cNvPr>
          <p:cNvSpPr>
            <a:spLocks noGrp="1"/>
          </p:cNvSpPr>
          <p:nvPr>
            <p:ph type="body" sz="quarter" idx="10" hasCustomPrompt="1"/>
          </p:nvPr>
        </p:nvSpPr>
        <p:spPr>
          <a:xfrm>
            <a:off x="3086099" y="5446661"/>
            <a:ext cx="6019800" cy="590550"/>
          </a:xfrm>
        </p:spPr>
        <p:txBody>
          <a:bodyPr>
            <a:normAutofit/>
          </a:bodyPr>
          <a:lstStyle>
            <a:lvl1pPr marL="0" indent="0" algn="ctr">
              <a:buNone/>
              <a:defRPr sz="2000" i="1"/>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89545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50BD9-FDCD-4CD8-9BA8-8E2013A1D3BE}"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25951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50BD9-FDCD-4CD8-9BA8-8E2013A1D3BE}" type="datetimeFigureOut">
              <a:rPr lang="en-US" smtClean="0"/>
              <a:pPr/>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3281274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52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2603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772987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64127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1654670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1693A37-39FB-4462-B68D-305D0826B490}"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3359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7B4915-B9EE-4C14-AC16-653606298192}"/>
              </a:ext>
            </a:extLst>
          </p:cNvPr>
          <p:cNvSpPr/>
          <p:nvPr userDrawn="1"/>
        </p:nvSpPr>
        <p:spPr bwMode="ltGray">
          <a:xfrm>
            <a:off x="0" y="1018630"/>
            <a:ext cx="12191999" cy="118629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816410" y="753228"/>
            <a:ext cx="10559180" cy="5495172"/>
          </a:xfrm>
          <a:ln w="38100">
            <a:solidFill>
              <a:schemeClr val="tx1"/>
            </a:solidFill>
          </a:ln>
        </p:spPr>
        <p:txBody>
          <a:bodyPr lIns="457200" tIns="1737360" rIns="457200" bIns="91440" anchor="ctr" anchorCtr="0">
            <a:normAutofit/>
          </a:bodyPr>
          <a:lstStyle>
            <a:lvl1pPr algn="ctr">
              <a:spcBef>
                <a:spcPts val="0"/>
              </a:spcBef>
              <a:spcAft>
                <a:spcPts val="1800"/>
              </a:spcAft>
              <a:defRPr sz="3600"/>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 name="Title 1"/>
          <p:cNvSpPr>
            <a:spLocks noGrp="1"/>
          </p:cNvSpPr>
          <p:nvPr>
            <p:ph type="title"/>
          </p:nvPr>
        </p:nvSpPr>
        <p:spPr>
          <a:xfrm>
            <a:off x="1289069" y="1066836"/>
            <a:ext cx="9613861" cy="1080938"/>
          </a:xfrm>
          <a:noFill/>
        </p:spPr>
        <p:txBody>
          <a:bodyPr>
            <a:normAutofit/>
          </a:bodyPr>
          <a:lstStyle>
            <a:lvl1pPr algn="ctr">
              <a:defRPr sz="4000" b="1" cap="all" baseline="0"/>
            </a:lvl1pPr>
          </a:lstStyle>
          <a:p>
            <a:r>
              <a:rPr lang="en-US" dirty="0"/>
              <a:t>Click to edit Master title style</a:t>
            </a:r>
          </a:p>
        </p:txBody>
      </p:sp>
    </p:spTree>
    <p:extLst>
      <p:ext uri="{BB962C8B-B14F-4D97-AF65-F5344CB8AC3E}">
        <p14:creationId xmlns:p14="http://schemas.microsoft.com/office/powerpoint/2010/main" val="4078175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972461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C50BD9-FDCD-4CD8-9BA8-8E2013A1D3BE}" type="datetimeFigureOut">
              <a:rPr lang="en-US" smtClean="0"/>
              <a:pPr/>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1655754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C50BD9-FDCD-4CD8-9BA8-8E2013A1D3BE}" type="datetimeFigureOut">
              <a:rPr lang="en-US" smtClean="0"/>
              <a:pPr/>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000962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50BD9-FDCD-4CD8-9BA8-8E2013A1D3BE}"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555230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DC50BD9-FDCD-4CD8-9BA8-8E2013A1D3BE}" type="datetimeFigureOut">
              <a:rPr lang="en-US" smtClean="0"/>
              <a:pPr/>
              <a:t>2/3/2021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1693A37-39FB-4462-B68D-305D0826B490}" type="slidenum">
              <a:rPr lang="en-US" smtClean="0"/>
              <a:pPr/>
              <a:t>‹#›</a:t>
            </a:fld>
            <a:endParaRPr lang="en-US"/>
          </a:p>
        </p:txBody>
      </p:sp>
    </p:spTree>
    <p:extLst>
      <p:ext uri="{BB962C8B-B14F-4D97-AF65-F5344CB8AC3E}">
        <p14:creationId xmlns:p14="http://schemas.microsoft.com/office/powerpoint/2010/main" val="293905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12290" name="Picture 2" descr="День Іоанна Богослова: ким був святий і кому він допомагає - tochka.net">
            <a:extLst>
              <a:ext uri="{FF2B5EF4-FFF2-40B4-BE49-F238E27FC236}">
                <a16:creationId xmlns:a16="http://schemas.microsoft.com/office/drawing/2014/main" id="{3780BCD8-88E8-46B7-9E78-2F51EAB39A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800" b="7800"/>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81600" y="753228"/>
            <a:ext cx="6193990" cy="5495172"/>
          </a:xfrm>
          <a:ln w="38100">
            <a:solidFill>
              <a:schemeClr val="bg1"/>
            </a:solidFill>
          </a:ln>
        </p:spPr>
        <p:txBody>
          <a:bodyPr lIns="457200" tIns="1097280" rIns="457200" bIns="91440" anchor="ctr" anchorCtr="0">
            <a:normAutofit/>
          </a:bodyPr>
          <a:lstStyle>
            <a:lvl1pPr algn="l">
              <a:spcBef>
                <a:spcPts val="0"/>
              </a:spcBef>
              <a:spcAft>
                <a:spcPts val="1800"/>
              </a:spcAft>
              <a:buFont typeface="+mj-lt"/>
              <a:buAutoNum type="arabicPeriod"/>
              <a:defRPr sz="3600">
                <a:solidFill>
                  <a:schemeClr val="bg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514975" y="1066836"/>
            <a:ext cx="5667375" cy="857214"/>
          </a:xfrm>
          <a:noFill/>
        </p:spPr>
        <p:txBody>
          <a:bodyPr anchor="ctr" anchorCtr="0">
            <a:normAutofit/>
          </a:bodyPr>
          <a:lstStyle>
            <a:lvl1pPr algn="ctr">
              <a:defRPr sz="4000" b="1"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2793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1268" name="Picture 4" descr="Кирил и Методиј ни го отворија патот кон писменоста">
            <a:extLst>
              <a:ext uri="{FF2B5EF4-FFF2-40B4-BE49-F238E27FC236}">
                <a16:creationId xmlns:a16="http://schemas.microsoft.com/office/drawing/2014/main" id="{67463890-679B-4C9E-A170-19156FD13E1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5" t="6936" r="155" b="8702"/>
          <a:stretch/>
        </p:blipFill>
        <p:spPr bwMode="auto">
          <a:xfrm>
            <a:off x="-1890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16410" y="467478"/>
            <a:ext cx="10559180" cy="4466472"/>
          </a:xfrm>
          <a:ln w="38100">
            <a:solidFill>
              <a:schemeClr val="tx1"/>
            </a:solidFill>
          </a:ln>
        </p:spPr>
        <p:txBody>
          <a:bodyPr lIns="457200" tIns="1463040" rIns="457200" bIns="91440" anchor="ctr" anchorCtr="0">
            <a:normAutofit/>
          </a:bodyPr>
          <a:lstStyle>
            <a:lvl1pPr algn="ctr">
              <a:spcBef>
                <a:spcPts val="0"/>
              </a:spcBef>
              <a:spcAft>
                <a:spcPts val="1800"/>
              </a:spcAft>
              <a:defRPr sz="3600"/>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1289069" y="781086"/>
            <a:ext cx="9613861" cy="1080938"/>
          </a:xfrm>
          <a:noFill/>
        </p:spPr>
        <p:txBody>
          <a:bodyPr>
            <a:normAutofit/>
          </a:bodyPr>
          <a:lstStyle>
            <a:lvl1pPr algn="ctr">
              <a:defRPr sz="4000" b="1" cap="all" baseline="0"/>
            </a:lvl1pPr>
          </a:lstStyle>
          <a:p>
            <a:r>
              <a:rPr lang="en-US" dirty="0"/>
              <a:t>Click to edit Master title style</a:t>
            </a:r>
          </a:p>
        </p:txBody>
      </p:sp>
    </p:spTree>
    <p:extLst>
      <p:ext uri="{BB962C8B-B14F-4D97-AF65-F5344CB8AC3E}">
        <p14:creationId xmlns:p14="http://schemas.microsoft.com/office/powerpoint/2010/main" val="220275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2" descr="Una Solución para la Ansiedad y Estrés: “La Caja de Relajación” – MBP  Wealth Management">
            <a:extLst>
              <a:ext uri="{FF2B5EF4-FFF2-40B4-BE49-F238E27FC236}">
                <a16:creationId xmlns:a16="http://schemas.microsoft.com/office/drawing/2014/main" id="{F5AE4B29-C83B-42D5-B9BE-5C6DB2911B9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3787" b="1850"/>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53049" y="2147774"/>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bg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353049" y="762036"/>
            <a:ext cx="6200775" cy="1080938"/>
          </a:xfrm>
          <a:noFill/>
        </p:spPr>
        <p:txBody>
          <a:bodyPr>
            <a:normAutofit/>
          </a:bodyPr>
          <a:lstStyle>
            <a:lvl1pPr algn="ctr">
              <a:defRPr sz="4000" b="0" cap="all" baseline="0">
                <a:solidFill>
                  <a:schemeClr val="bg1"/>
                </a:solidFill>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7545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2" descr="To Be A Young Black Man Working In An Office Full of White People | by  Derrius Quarles | HackerNoon.com | Medium">
            <a:extLst>
              <a:ext uri="{FF2B5EF4-FFF2-40B4-BE49-F238E27FC236}">
                <a16:creationId xmlns:a16="http://schemas.microsoft.com/office/drawing/2014/main" id="{35DD2F52-3582-4231-8F3E-D579CB8A0FD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839" r="2848" b="11899"/>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11105" y="2089718"/>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tx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411105" y="703980"/>
            <a:ext cx="6200775" cy="1080938"/>
          </a:xfrm>
          <a:noFill/>
        </p:spPr>
        <p:txBody>
          <a:bodyPr>
            <a:normAutofit/>
          </a:bodyPr>
          <a:lstStyle>
            <a:lvl1pPr algn="ctr">
              <a:defRPr sz="4000" b="0" cap="all" baseline="0">
                <a:solidFill>
                  <a:schemeClr val="tx1"/>
                </a:solidFill>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55734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6" name="Picture 4" descr="Blue Neon Question Mark Background - Stock Motion Graphics | Motion Array">
            <a:extLst>
              <a:ext uri="{FF2B5EF4-FFF2-40B4-BE49-F238E27FC236}">
                <a16:creationId xmlns:a16="http://schemas.microsoft.com/office/drawing/2014/main" id="{7B773ED4-749C-4911-B342-B725EF414AB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92363" y="2089718"/>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tx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92363" y="703980"/>
            <a:ext cx="6200775" cy="1080938"/>
          </a:xfrm>
          <a:noFill/>
          <a:ln>
            <a:noFill/>
          </a:ln>
          <a:effectLst>
            <a:glow rad="228600">
              <a:schemeClr val="accent2">
                <a:satMod val="175000"/>
                <a:alpha val="40000"/>
              </a:schemeClr>
            </a:glow>
          </a:effectLst>
        </p:spPr>
        <p:txBody>
          <a:bodyPr>
            <a:normAutofit/>
          </a:bodyPr>
          <a:lstStyle>
            <a:lvl1pPr algn="ctr">
              <a:defRPr sz="4000" b="0" cap="all" baseline="0">
                <a:solidFill>
                  <a:srgbClr val="F4FFF0"/>
                </a:solidFill>
                <a:effectLst>
                  <a:glow rad="228600">
                    <a:schemeClr val="accent6">
                      <a:satMod val="175000"/>
                      <a:alpha val="40000"/>
                    </a:schemeClr>
                  </a:glow>
                </a:effectLst>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48645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196" name="Picture 4" descr="EPUB 2 or EPUB 3? That Is Not a Question – EPUBSecrets">
            <a:extLst>
              <a:ext uri="{FF2B5EF4-FFF2-40B4-BE49-F238E27FC236}">
                <a16:creationId xmlns:a16="http://schemas.microsoft.com/office/drawing/2014/main" id="{335FAC4B-467F-4225-9BED-E25D4C65B62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946" t="-48" r="14722" b="13809"/>
          <a:stretch/>
        </p:blipFill>
        <p:spPr bwMode="auto">
          <a:xfrm>
            <a:off x="0" y="-23925"/>
            <a:ext cx="12192000" cy="68819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09142" y="1842975"/>
            <a:ext cx="7402739" cy="3962739"/>
          </a:xfrm>
          <a:ln w="38100">
            <a:noFill/>
          </a:ln>
        </p:spPr>
        <p:txBody>
          <a:bodyPr lIns="182880" tIns="182880" rIns="182880" bIns="182880" anchor="t" anchorCtr="0">
            <a:normAutofit/>
          </a:bodyPr>
          <a:lstStyle>
            <a:lvl1pPr algn="l">
              <a:spcBef>
                <a:spcPts val="0"/>
              </a:spcBef>
              <a:spcAft>
                <a:spcPts val="1800"/>
              </a:spcAft>
              <a:defRPr sz="3600">
                <a:solidFill>
                  <a:schemeClr val="tx1"/>
                </a:solidFill>
                <a:effectLst>
                  <a:outerShdw blurRad="50800" dist="50800" algn="l" rotWithShape="0">
                    <a:prstClr val="black">
                      <a:alpha val="70000"/>
                    </a:prstClr>
                  </a:outerShdw>
                </a:effectLst>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4209142" y="457237"/>
            <a:ext cx="7402739" cy="1080938"/>
          </a:xfrm>
          <a:noFill/>
          <a:ln>
            <a:noFill/>
          </a:ln>
          <a:effectLst>
            <a:glow rad="228600">
              <a:schemeClr val="accent2">
                <a:satMod val="175000"/>
                <a:alpha val="40000"/>
              </a:schemeClr>
            </a:glow>
          </a:effectLst>
        </p:spPr>
        <p:txBody>
          <a:bodyPr>
            <a:normAutofit/>
          </a:bodyPr>
          <a:lstStyle>
            <a:lvl1pPr algn="ctr">
              <a:defRPr sz="4000" b="0" cap="all" baseline="0">
                <a:solidFill>
                  <a:schemeClr val="tx1"/>
                </a:solidFill>
                <a:effectLst>
                  <a:outerShdw blurRad="50800" dist="50800" algn="l" rotWithShape="0">
                    <a:prstClr val="black">
                      <a:alpha val="70000"/>
                    </a:prstClr>
                  </a:outerShdw>
                </a:effectLst>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44557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2" descr="Espiritualidade Archives - Aleteia: vida plena com valor">
            <a:extLst>
              <a:ext uri="{FF2B5EF4-FFF2-40B4-BE49-F238E27FC236}">
                <a16:creationId xmlns:a16="http://schemas.microsoft.com/office/drawing/2014/main" id="{18E8E9AD-A2E6-4F7E-ACA7-7A49A021CE8B}"/>
              </a:ext>
            </a:extLst>
          </p:cNvPr>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15149" r="28619" b="11601"/>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ltGray">
          <a:xfrm>
            <a:off x="-1" y="707759"/>
            <a:ext cx="7600951" cy="1217012"/>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9575" y="753228"/>
            <a:ext cx="6700527" cy="1080938"/>
          </a:xfrm>
        </p:spPr>
        <p:txBody>
          <a:bodyPr>
            <a:normAutofit/>
          </a:bodyPr>
          <a:lstStyle>
            <a:lvl1pPr>
              <a:defRPr sz="4000" b="1" cap="all" baseline="0"/>
            </a:lvl1pPr>
          </a:lstStyle>
          <a:p>
            <a:r>
              <a:rPr lang="en-US" dirty="0"/>
              <a:t>Click to edit Master title style</a:t>
            </a:r>
          </a:p>
        </p:txBody>
      </p:sp>
      <p:sp>
        <p:nvSpPr>
          <p:cNvPr id="3" name="Content Placeholder 2"/>
          <p:cNvSpPr>
            <a:spLocks noGrp="1"/>
          </p:cNvSpPr>
          <p:nvPr>
            <p:ph idx="1"/>
          </p:nvPr>
        </p:nvSpPr>
        <p:spPr>
          <a:xfrm>
            <a:off x="409575" y="2336873"/>
            <a:ext cx="6700527" cy="3599316"/>
          </a:xfrm>
        </p:spPr>
        <p:txBody>
          <a:bodyPr>
            <a:normAutofit/>
          </a:bodyPr>
          <a:lstStyle>
            <a:lvl1pPr>
              <a:spcBef>
                <a:spcPts val="0"/>
              </a:spcBef>
              <a:spcAft>
                <a:spcPts val="1800"/>
              </a:spcAft>
              <a:defRPr sz="3600"/>
            </a:lvl1pPr>
            <a:lvl2pPr>
              <a:spcBef>
                <a:spcPts val="0"/>
              </a:spcBef>
              <a:spcAft>
                <a:spcPts val="1800"/>
              </a:spcAft>
              <a:defRPr sz="3200"/>
            </a:lvl2pPr>
            <a:lvl3pPr>
              <a:spcBef>
                <a:spcPts val="0"/>
              </a:spcBef>
              <a:spcAft>
                <a:spcPts val="1800"/>
              </a:spcAft>
              <a:defRPr sz="2800"/>
            </a:lvl3pPr>
            <a:lvl4pPr>
              <a:spcBef>
                <a:spcPts val="0"/>
              </a:spcBef>
              <a:spcAft>
                <a:spcPts val="1800"/>
              </a:spcAft>
              <a:defRPr sz="2400"/>
            </a:lvl4pPr>
            <a:lvl5pPr>
              <a:spcBef>
                <a:spcPts val="0"/>
              </a:spcBef>
              <a:spcAft>
                <a:spcPts val="1800"/>
              </a:spcAft>
              <a:defRPr sz="2400"/>
            </a:lvl5pPr>
          </a:lstStyle>
          <a:p>
            <a:pPr lvl="0"/>
            <a:r>
              <a:rPr lang="en-US" dirty="0"/>
              <a:t>Click to edit Master text styles</a:t>
            </a:r>
          </a:p>
        </p:txBody>
      </p:sp>
    </p:spTree>
    <p:extLst>
      <p:ext uri="{BB962C8B-B14F-4D97-AF65-F5344CB8AC3E}">
        <p14:creationId xmlns:p14="http://schemas.microsoft.com/office/powerpoint/2010/main" val="424061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DC9A09-5A9C-42B6-8437-6A560E260E9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C50BD9-FDCD-4CD8-9BA8-8E2013A1D3BE}" type="datetimeFigureOut">
              <a:rPr lang="en-US" smtClean="0"/>
              <a:pPr/>
              <a:t>2/3/2021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1693A37-39FB-4462-B68D-305D0826B490}" type="slidenum">
              <a:rPr lang="en-US" smtClean="0"/>
              <a:pPr/>
              <a:t>‹#›</a:t>
            </a:fld>
            <a:endParaRPr lang="en-US"/>
          </a:p>
        </p:txBody>
      </p:sp>
    </p:spTree>
    <p:extLst>
      <p:ext uri="{BB962C8B-B14F-4D97-AF65-F5344CB8AC3E}">
        <p14:creationId xmlns:p14="http://schemas.microsoft.com/office/powerpoint/2010/main" val="15978126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85" r:id="rId3"/>
    <p:sldLayoutId id="2147483684" r:id="rId4"/>
    <p:sldLayoutId id="2147483680" r:id="rId5"/>
    <p:sldLayoutId id="2147483681" r:id="rId6"/>
    <p:sldLayoutId id="2147483682" r:id="rId7"/>
    <p:sldLayoutId id="2147483683" r:id="rId8"/>
    <p:sldLayoutId id="2147483679" r:id="rId9"/>
    <p:sldLayoutId id="2147483663" r:id="rId10"/>
    <p:sldLayoutId id="2147483678" r:id="rId11"/>
    <p:sldLayoutId id="2147483664"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F2B76-44A5-4E45-850B-1F0A917595EB}"/>
              </a:ext>
            </a:extLst>
          </p:cNvPr>
          <p:cNvSpPr>
            <a:spLocks noGrp="1"/>
          </p:cNvSpPr>
          <p:nvPr>
            <p:ph type="ctrTitle"/>
          </p:nvPr>
        </p:nvSpPr>
        <p:spPr>
          <a:xfrm>
            <a:off x="680322" y="6048374"/>
            <a:ext cx="8144134" cy="471005"/>
          </a:xfrm>
        </p:spPr>
        <p:txBody>
          <a:bodyPr>
            <a:normAutofit fontScale="90000"/>
          </a:bodyPr>
          <a:lstStyle/>
          <a:p>
            <a:r>
              <a:rPr lang="en-US" dirty="0"/>
              <a:t>A Portrayal of Perplexity</a:t>
            </a:r>
          </a:p>
        </p:txBody>
      </p:sp>
      <p:sp>
        <p:nvSpPr>
          <p:cNvPr id="6" name="Text Placeholder 5">
            <a:extLst>
              <a:ext uri="{FF2B5EF4-FFF2-40B4-BE49-F238E27FC236}">
                <a16:creationId xmlns:a16="http://schemas.microsoft.com/office/drawing/2014/main" id="{EE92A2D1-A0D2-4407-86C3-CE7A6BCEC2A4}"/>
              </a:ext>
            </a:extLst>
          </p:cNvPr>
          <p:cNvSpPr>
            <a:spLocks noGrp="1"/>
          </p:cNvSpPr>
          <p:nvPr>
            <p:ph type="body" sz="quarter" idx="10"/>
          </p:nvPr>
        </p:nvSpPr>
        <p:spPr>
          <a:xfrm>
            <a:off x="10589633" y="6035320"/>
            <a:ext cx="790575" cy="497112"/>
          </a:xfrm>
        </p:spPr>
        <p:txBody>
          <a:bodyPr anchor="ctr" anchorCtr="0"/>
          <a:lstStyle/>
          <a:p>
            <a:r>
              <a:rPr lang="en-US" dirty="0"/>
              <a:t>1</a:t>
            </a:r>
          </a:p>
        </p:txBody>
      </p:sp>
    </p:spTree>
    <p:extLst>
      <p:ext uri="{BB962C8B-B14F-4D97-AF65-F5344CB8AC3E}">
        <p14:creationId xmlns:p14="http://schemas.microsoft.com/office/powerpoint/2010/main" val="232517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D1439F-6045-407B-9D8D-7BFC086E2870}"/>
              </a:ext>
            </a:extLst>
          </p:cNvPr>
          <p:cNvSpPr>
            <a:spLocks noGrp="1"/>
          </p:cNvSpPr>
          <p:nvPr>
            <p:ph type="title"/>
          </p:nvPr>
        </p:nvSpPr>
        <p:spPr>
          <a:xfrm>
            <a:off x="145143" y="1190623"/>
            <a:ext cx="7767866" cy="2558143"/>
          </a:xfrm>
          <a:effectLst>
            <a:glow rad="101600">
              <a:schemeClr val="accent6">
                <a:satMod val="175000"/>
                <a:alpha val="40000"/>
              </a:schemeClr>
            </a:glow>
          </a:effectLst>
        </p:spPr>
        <p:txBody>
          <a:bodyPr>
            <a:noAutofit/>
          </a:bodyPr>
          <a:lstStyle/>
          <a:p>
            <a:pPr>
              <a:lnSpc>
                <a:spcPts val="8000"/>
              </a:lnSpc>
            </a:pPr>
            <a:r>
              <a:rPr lang="en-US" sz="3200" dirty="0">
                <a:effectLst>
                  <a:glow rad="139700">
                    <a:schemeClr val="accent6">
                      <a:satMod val="175000"/>
                      <a:alpha val="40000"/>
                    </a:schemeClr>
                  </a:glow>
                </a:effectLst>
              </a:rPr>
              <a:t>Question #1:</a:t>
            </a:r>
            <a:br>
              <a:rPr lang="en-US" sz="3200" dirty="0">
                <a:effectLst>
                  <a:glow rad="139700">
                    <a:schemeClr val="accent6">
                      <a:satMod val="175000"/>
                      <a:alpha val="40000"/>
                    </a:schemeClr>
                  </a:glow>
                </a:effectLst>
              </a:rPr>
            </a:br>
            <a:r>
              <a:rPr lang="en-US" sz="7200" dirty="0">
                <a:effectLst>
                  <a:glow rad="139700">
                    <a:schemeClr val="accent6">
                      <a:satMod val="175000"/>
                      <a:alpha val="40000"/>
                    </a:schemeClr>
                  </a:glow>
                </a:effectLst>
              </a:rPr>
              <a:t>Is There </a:t>
            </a:r>
            <a:br>
              <a:rPr lang="en-US" sz="7200" dirty="0">
                <a:effectLst>
                  <a:glow rad="139700">
                    <a:schemeClr val="accent6">
                      <a:satMod val="175000"/>
                      <a:alpha val="40000"/>
                    </a:schemeClr>
                  </a:glow>
                </a:effectLst>
              </a:rPr>
            </a:br>
            <a:r>
              <a:rPr lang="en-US" sz="7200" dirty="0">
                <a:effectLst>
                  <a:glow rad="139700">
                    <a:schemeClr val="accent6">
                      <a:satMod val="175000"/>
                      <a:alpha val="40000"/>
                    </a:schemeClr>
                  </a:glow>
                </a:effectLst>
              </a:rPr>
              <a:t>Civil Justice?</a:t>
            </a:r>
          </a:p>
        </p:txBody>
      </p:sp>
      <p:sp>
        <p:nvSpPr>
          <p:cNvPr id="11" name="TextBox 10">
            <a:extLst>
              <a:ext uri="{FF2B5EF4-FFF2-40B4-BE49-F238E27FC236}">
                <a16:creationId xmlns:a16="http://schemas.microsoft.com/office/drawing/2014/main" id="{D1DA6975-4B35-4C47-AC9B-3FF51D94EA19}"/>
              </a:ext>
            </a:extLst>
          </p:cNvPr>
          <p:cNvSpPr txBox="1"/>
          <p:nvPr/>
        </p:nvSpPr>
        <p:spPr>
          <a:xfrm>
            <a:off x="981076" y="3820531"/>
            <a:ext cx="6096000" cy="523220"/>
          </a:xfrm>
          <a:prstGeom prst="rect">
            <a:avLst/>
          </a:prstGeom>
          <a:noFill/>
        </p:spPr>
        <p:txBody>
          <a:bodyPr wrap="square">
            <a:spAutoFit/>
          </a:bodyPr>
          <a:lstStyle/>
          <a:p>
            <a:pPr marL="0" marR="0" algn="ctr">
              <a:spcBef>
                <a:spcPts val="0"/>
              </a:spcBef>
              <a:spcAft>
                <a:spcPts val="0"/>
              </a:spcAft>
            </a:pPr>
            <a:r>
              <a:rPr lang="en-US" sz="2800" i="1" dirty="0">
                <a:effectLst/>
                <a:ea typeface="MS Mincho" panose="02020609040205080304" pitchFamily="49" charset="-128"/>
                <a:cs typeface="Tahoma" panose="020B0604030504040204" pitchFamily="34" charset="0"/>
              </a:rPr>
              <a:t>(Habakkuk 1:1-4)</a:t>
            </a:r>
            <a:endParaRPr lang="en-US" sz="1600" i="1" dirty="0">
              <a:effectLst/>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146464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42B4D-846A-4BAE-AAEA-2F3F46019788}"/>
              </a:ext>
            </a:extLst>
          </p:cNvPr>
          <p:cNvSpPr>
            <a:spLocks noGrp="1"/>
          </p:cNvSpPr>
          <p:nvPr>
            <p:ph idx="1"/>
          </p:nvPr>
        </p:nvSpPr>
        <p:spPr>
          <a:xfrm>
            <a:off x="504825" y="1631950"/>
            <a:ext cx="6375400" cy="3819526"/>
          </a:xfrm>
        </p:spPr>
        <p:txBody>
          <a:bodyPr>
            <a:noAutofit/>
          </a:bodyPr>
          <a:lstStyle/>
          <a:p>
            <a:pPr marL="0" indent="0">
              <a:lnSpc>
                <a:spcPts val="3000"/>
              </a:lnSpc>
              <a:spcAft>
                <a:spcPts val="2400"/>
              </a:spcAft>
              <a:buNone/>
            </a:pPr>
            <a:r>
              <a:rPr lang="en-US" sz="3200" dirty="0"/>
              <a:t>It seemed God </a:t>
            </a:r>
            <a:r>
              <a:rPr lang="en-US" sz="3200" i="1" dirty="0"/>
              <a:t>tolerated</a:t>
            </a:r>
            <a:r>
              <a:rPr lang="en-US" sz="3200" dirty="0"/>
              <a:t> Judah's evil deeds (1:1-4)…</a:t>
            </a:r>
          </a:p>
          <a:p>
            <a:pPr marL="0" indent="0">
              <a:lnSpc>
                <a:spcPts val="3000"/>
              </a:lnSpc>
              <a:spcAft>
                <a:spcPts val="2400"/>
              </a:spcAft>
              <a:buNone/>
            </a:pPr>
            <a:r>
              <a:rPr lang="en-US" sz="3200" i="1" dirty="0"/>
              <a:t>Why was so much evil and violence tolerated?</a:t>
            </a:r>
          </a:p>
          <a:p>
            <a:pPr marL="0" indent="0">
              <a:lnSpc>
                <a:spcPts val="3000"/>
              </a:lnSpc>
              <a:spcAft>
                <a:spcPts val="2400"/>
              </a:spcAft>
              <a:buNone/>
            </a:pPr>
            <a:r>
              <a:rPr lang="en-US" sz="3200" i="1" dirty="0"/>
              <a:t>Why does God allow citizens to advocate, embrace and practice ungodliness in their nation?</a:t>
            </a:r>
          </a:p>
        </p:txBody>
      </p:sp>
      <p:sp>
        <p:nvSpPr>
          <p:cNvPr id="6" name="Title 5">
            <a:extLst>
              <a:ext uri="{FF2B5EF4-FFF2-40B4-BE49-F238E27FC236}">
                <a16:creationId xmlns:a16="http://schemas.microsoft.com/office/drawing/2014/main" id="{B1D1439F-6045-407B-9D8D-7BFC086E2870}"/>
              </a:ext>
            </a:extLst>
          </p:cNvPr>
          <p:cNvSpPr>
            <a:spLocks noGrp="1"/>
          </p:cNvSpPr>
          <p:nvPr>
            <p:ph type="title"/>
          </p:nvPr>
        </p:nvSpPr>
        <p:spPr>
          <a:xfrm>
            <a:off x="592363" y="703980"/>
            <a:ext cx="6200775" cy="1080938"/>
          </a:xfrm>
          <a:effectLst>
            <a:glow rad="101600">
              <a:schemeClr val="accent6">
                <a:satMod val="175000"/>
                <a:alpha val="40000"/>
              </a:schemeClr>
            </a:glow>
          </a:effectLst>
        </p:spPr>
        <p:txBody>
          <a:bodyPr>
            <a:noAutofit/>
          </a:bodyPr>
          <a:lstStyle/>
          <a:p>
            <a:r>
              <a:rPr lang="en-US" dirty="0"/>
              <a:t>Is There Civil Justice?</a:t>
            </a:r>
          </a:p>
        </p:txBody>
      </p:sp>
    </p:spTree>
    <p:extLst>
      <p:ext uri="{BB962C8B-B14F-4D97-AF65-F5344CB8AC3E}">
        <p14:creationId xmlns:p14="http://schemas.microsoft.com/office/powerpoint/2010/main" val="291283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7796595-24D2-43B5-9856-CDB0CA1D6788}"/>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23988" b="38517"/>
          <a:stretch/>
        </p:blipFill>
        <p:spPr>
          <a:xfrm>
            <a:off x="0" y="0"/>
            <a:ext cx="12192000" cy="6858000"/>
          </a:xfrm>
          <a:ln>
            <a:noFill/>
          </a:ln>
        </p:spPr>
      </p:pic>
      <p:sp>
        <p:nvSpPr>
          <p:cNvPr id="4" name="Title 5">
            <a:extLst>
              <a:ext uri="{FF2B5EF4-FFF2-40B4-BE49-F238E27FC236}">
                <a16:creationId xmlns:a16="http://schemas.microsoft.com/office/drawing/2014/main" id="{3F15E398-937E-46AA-87F9-C0DF32650594}"/>
              </a:ext>
            </a:extLst>
          </p:cNvPr>
          <p:cNvSpPr txBox="1">
            <a:spLocks/>
          </p:cNvSpPr>
          <p:nvPr/>
        </p:nvSpPr>
        <p:spPr>
          <a:xfrm>
            <a:off x="592363" y="703980"/>
            <a:ext cx="10766820" cy="1080938"/>
          </a:xfrm>
          <a:prstGeom prst="rect">
            <a:avLst/>
          </a:prstGeom>
          <a:effectLst>
            <a:glow rad="101600">
              <a:schemeClr val="accent6">
                <a:satMod val="175000"/>
                <a:alpha val="40000"/>
              </a:schemeClr>
            </a:glow>
          </a:effectLst>
        </p:spPr>
        <p:txBody>
          <a:bodyP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Religion &amp; Politics?</a:t>
            </a:r>
          </a:p>
        </p:txBody>
      </p:sp>
      <p:sp>
        <p:nvSpPr>
          <p:cNvPr id="2" name="TextBox 1">
            <a:extLst>
              <a:ext uri="{FF2B5EF4-FFF2-40B4-BE49-F238E27FC236}">
                <a16:creationId xmlns:a16="http://schemas.microsoft.com/office/drawing/2014/main" id="{D4C6C423-0D67-4177-97FA-DFDDF46B0664}"/>
              </a:ext>
            </a:extLst>
          </p:cNvPr>
          <p:cNvSpPr txBox="1"/>
          <p:nvPr/>
        </p:nvSpPr>
        <p:spPr>
          <a:xfrm>
            <a:off x="592363" y="1918252"/>
            <a:ext cx="10887333" cy="3893374"/>
          </a:xfrm>
          <a:prstGeom prst="rect">
            <a:avLst/>
          </a:prstGeom>
          <a:noFill/>
        </p:spPr>
        <p:txBody>
          <a:bodyPr wrap="square" rtlCol="0">
            <a:spAutoFit/>
          </a:bodyPr>
          <a:lstStyle/>
          <a:p>
            <a:pPr algn="ctr">
              <a:spcBef>
                <a:spcPts val="600"/>
              </a:spcBef>
              <a:spcAft>
                <a:spcPts val="1200"/>
              </a:spcAft>
            </a:pPr>
            <a:r>
              <a:rPr lang="en-US" sz="2800" dirty="0">
                <a:effectLst>
                  <a:outerShdw blurRad="38100" dist="38100" dir="2700000" algn="tl">
                    <a:srgbClr val="000000">
                      <a:alpha val="43137"/>
                    </a:srgbClr>
                  </a:outerShdw>
                </a:effectLst>
              </a:rPr>
              <a:t>Silence hides your light, your salt loses savor, your leaven dies!</a:t>
            </a:r>
          </a:p>
          <a:p>
            <a:pPr marL="457200" indent="-457200">
              <a:spcBef>
                <a:spcPts val="600"/>
              </a:spcBef>
              <a:spcAft>
                <a:spcPts val="1200"/>
              </a:spcAft>
              <a:buFont typeface="Wingdings" panose="05000000000000000000" pitchFamily="2" charset="2"/>
              <a:buChar char="Ø"/>
            </a:pPr>
            <a:r>
              <a:rPr lang="en-US" sz="2800" dirty="0">
                <a:effectLst>
                  <a:outerShdw blurRad="38100" dist="38100" dir="2700000" algn="tl">
                    <a:srgbClr val="000000">
                      <a:alpha val="43137"/>
                    </a:srgbClr>
                  </a:outerShdw>
                </a:effectLst>
              </a:rPr>
              <a:t>Speak out about sin in society (Numbers 5:6)</a:t>
            </a:r>
          </a:p>
          <a:p>
            <a:pPr marL="457200" indent="-457200">
              <a:spcBef>
                <a:spcPts val="600"/>
              </a:spcBef>
              <a:spcAft>
                <a:spcPts val="1200"/>
              </a:spcAft>
              <a:buFont typeface="Wingdings" panose="05000000000000000000" pitchFamily="2" charset="2"/>
              <a:buChar char="Ø"/>
            </a:pPr>
            <a:r>
              <a:rPr lang="en-US" sz="2800" dirty="0">
                <a:effectLst>
                  <a:outerShdw blurRad="38100" dist="38100" dir="2700000" algn="tl">
                    <a:srgbClr val="000000">
                      <a:alpha val="43137"/>
                    </a:srgbClr>
                  </a:outerShdw>
                </a:effectLst>
              </a:rPr>
              <a:t>Speak out because of your zeal (Isaiah 62:1)</a:t>
            </a:r>
          </a:p>
          <a:p>
            <a:pPr marL="457200" indent="-457200">
              <a:spcBef>
                <a:spcPts val="600"/>
              </a:spcBef>
              <a:spcAft>
                <a:spcPts val="1200"/>
              </a:spcAft>
              <a:buFont typeface="Wingdings" panose="05000000000000000000" pitchFamily="2" charset="2"/>
              <a:buChar char="Ø"/>
            </a:pPr>
            <a:r>
              <a:rPr lang="en-US" sz="2800" dirty="0">
                <a:effectLst>
                  <a:outerShdw blurRad="38100" dist="38100" dir="2700000" algn="tl">
                    <a:srgbClr val="000000">
                      <a:alpha val="43137"/>
                    </a:srgbClr>
                  </a:outerShdw>
                </a:effectLst>
              </a:rPr>
              <a:t>Speak out because sin’s fruits (Jeremiah 4:19)</a:t>
            </a:r>
          </a:p>
          <a:p>
            <a:pPr marL="457200" indent="-457200">
              <a:spcBef>
                <a:spcPts val="600"/>
              </a:spcBef>
              <a:spcAft>
                <a:spcPts val="1200"/>
              </a:spcAft>
              <a:buFont typeface="Wingdings" panose="05000000000000000000" pitchFamily="2" charset="2"/>
              <a:buChar char="Ø"/>
            </a:pPr>
            <a:r>
              <a:rPr lang="en-US" sz="2800" dirty="0">
                <a:effectLst>
                  <a:outerShdw blurRad="38100" dist="38100" dir="2700000" algn="tl">
                    <a:srgbClr val="000000">
                      <a:alpha val="43137"/>
                    </a:srgbClr>
                  </a:outerShdw>
                </a:effectLst>
              </a:rPr>
              <a:t>Speak out when intimidated (Acts 18:9)</a:t>
            </a:r>
          </a:p>
          <a:p>
            <a:pPr algn="ctr">
              <a:spcBef>
                <a:spcPts val="600"/>
              </a:spcBef>
              <a:spcAft>
                <a:spcPts val="1200"/>
              </a:spcAft>
            </a:pPr>
            <a:r>
              <a:rPr lang="en-US" sz="2800" b="1" dirty="0">
                <a:effectLst>
                  <a:outerShdw blurRad="38100" dist="38100" dir="2700000" algn="tl">
                    <a:srgbClr val="000000">
                      <a:alpha val="43137"/>
                    </a:srgbClr>
                  </a:outerShdw>
                </a:effectLst>
              </a:rPr>
              <a:t>How can the Christian remain silent and please God?</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210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 presetClass="entr" presetSubtype="3" fill="hold" grpId="0"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 presetClass="entr" presetSubtype="3"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3" fill="hold" grpId="0"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additive="base">
                                        <p:cTn id="34"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D1439F-6045-407B-9D8D-7BFC086E2870}"/>
              </a:ext>
            </a:extLst>
          </p:cNvPr>
          <p:cNvSpPr>
            <a:spLocks noGrp="1"/>
          </p:cNvSpPr>
          <p:nvPr>
            <p:ph type="title"/>
          </p:nvPr>
        </p:nvSpPr>
        <p:spPr>
          <a:xfrm>
            <a:off x="592363" y="703980"/>
            <a:ext cx="6200775" cy="1080938"/>
          </a:xfrm>
          <a:effectLst>
            <a:glow rad="101600">
              <a:schemeClr val="accent6">
                <a:satMod val="175000"/>
                <a:alpha val="40000"/>
              </a:schemeClr>
            </a:glow>
          </a:effectLst>
        </p:spPr>
        <p:txBody>
          <a:bodyPr>
            <a:noAutofit/>
          </a:bodyPr>
          <a:lstStyle/>
          <a:p>
            <a:r>
              <a:rPr lang="en-US" dirty="0"/>
              <a:t>Is There Civil Justice?</a:t>
            </a:r>
          </a:p>
        </p:txBody>
      </p:sp>
      <p:sp>
        <p:nvSpPr>
          <p:cNvPr id="4" name="Title 1">
            <a:extLst>
              <a:ext uri="{FF2B5EF4-FFF2-40B4-BE49-F238E27FC236}">
                <a16:creationId xmlns:a16="http://schemas.microsoft.com/office/drawing/2014/main" id="{B5E8253C-B9BF-4343-B9CC-43DEE9E59A07}"/>
              </a:ext>
            </a:extLst>
          </p:cNvPr>
          <p:cNvSpPr txBox="1">
            <a:spLocks/>
          </p:cNvSpPr>
          <p:nvPr/>
        </p:nvSpPr>
        <p:spPr>
          <a:xfrm>
            <a:off x="592363" y="1752599"/>
            <a:ext cx="6200775" cy="1080938"/>
          </a:xfrm>
          <a:prstGeom prst="rect">
            <a:avLst/>
          </a:prstGeom>
          <a:noFill/>
          <a:ln>
            <a:noFill/>
          </a:ln>
          <a:effectLst>
            <a:glow rad="228600">
              <a:schemeClr val="accent2">
                <a:satMod val="175000"/>
                <a:alpha val="40000"/>
              </a:schemeClr>
            </a:glow>
          </a:effectLst>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000" b="0" kern="1200" cap="all" baseline="0">
                <a:solidFill>
                  <a:srgbClr val="F4FFF0"/>
                </a:solidFill>
                <a:effectLst>
                  <a:glow rad="228600">
                    <a:schemeClr val="accent6">
                      <a:satMod val="175000"/>
                      <a:alpha val="40000"/>
                    </a:schemeClr>
                  </a:glow>
                </a:effectLst>
                <a:latin typeface="Alpaca Scarlett Demo" panose="02000500000000000000" pitchFamily="50" charset="0"/>
                <a:ea typeface="+mj-ea"/>
                <a:cs typeface="+mj-cs"/>
              </a:defRPr>
            </a:lvl1pPr>
          </a:lstStyle>
          <a:p>
            <a:r>
              <a:rPr lang="en-US" sz="3300" dirty="0"/>
              <a:t>Answer:</a:t>
            </a:r>
          </a:p>
          <a:p>
            <a:r>
              <a:rPr lang="en-US" dirty="0"/>
              <a:t>Citizens will be judged</a:t>
            </a:r>
          </a:p>
        </p:txBody>
      </p:sp>
      <p:sp>
        <p:nvSpPr>
          <p:cNvPr id="5" name="Content Placeholder 2">
            <a:extLst>
              <a:ext uri="{FF2B5EF4-FFF2-40B4-BE49-F238E27FC236}">
                <a16:creationId xmlns:a16="http://schemas.microsoft.com/office/drawing/2014/main" id="{4F1BD6FD-35E1-45B4-976D-AD642A149631}"/>
              </a:ext>
            </a:extLst>
          </p:cNvPr>
          <p:cNvSpPr txBox="1">
            <a:spLocks/>
          </p:cNvSpPr>
          <p:nvPr/>
        </p:nvSpPr>
        <p:spPr>
          <a:xfrm>
            <a:off x="307147" y="2869250"/>
            <a:ext cx="7035800" cy="2042393"/>
          </a:xfrm>
          <a:prstGeom prst="rect">
            <a:avLst/>
          </a:prstGeom>
          <a:ln w="38100">
            <a:noFill/>
          </a:ln>
        </p:spPr>
        <p:txBody>
          <a:bodyPr vert="horz" lIns="182880" tIns="182880" rIns="182880" bIns="182880" rtlCol="0" anchor="t" anchorCtr="0">
            <a:noAutofit/>
          </a:bodyPr>
          <a:lstStyle>
            <a:lvl1pPr marL="228600" indent="-228600" algn="ctr" defTabSz="914400" rtl="0" eaLnBrk="1" latinLnBrk="0" hangingPunct="1">
              <a:lnSpc>
                <a:spcPct val="90000"/>
              </a:lnSpc>
              <a:spcBef>
                <a:spcPts val="0"/>
              </a:spcBef>
              <a:spcAft>
                <a:spcPts val="1800"/>
              </a:spcAft>
              <a:buFont typeface="Arial" panose="020B0604020202020204" pitchFamily="34" charset="0"/>
              <a:buChar char="•"/>
              <a:defRPr sz="3600" kern="1200">
                <a:solidFill>
                  <a:schemeClr val="tx1"/>
                </a:solidFill>
                <a:latin typeface="+mn-lt"/>
                <a:ea typeface="+mn-ea"/>
                <a:cs typeface="+mn-cs"/>
              </a:defRPr>
            </a:lvl1pPr>
            <a:lvl2pPr marL="685800" indent="-228600" algn="ctr" defTabSz="914400" rtl="0" eaLnBrk="1" latinLnBrk="0" hangingPunct="1">
              <a:lnSpc>
                <a:spcPct val="90000"/>
              </a:lnSpc>
              <a:spcBef>
                <a:spcPts val="0"/>
              </a:spcBef>
              <a:spcAft>
                <a:spcPts val="1800"/>
              </a:spcAft>
              <a:buFont typeface="Arial" panose="020B0604020202020204" pitchFamily="34" charset="0"/>
              <a:buNone/>
              <a:defRPr sz="3200" kern="1200">
                <a:solidFill>
                  <a:schemeClr val="tx1"/>
                </a:solidFill>
                <a:latin typeface="+mn-lt"/>
                <a:ea typeface="+mn-ea"/>
                <a:cs typeface="+mn-cs"/>
              </a:defRPr>
            </a:lvl2pPr>
            <a:lvl3pPr marL="1143000" indent="-228600" algn="ctr" defTabSz="914400" rtl="0" eaLnBrk="1" latinLnBrk="0" hangingPunct="1">
              <a:lnSpc>
                <a:spcPct val="90000"/>
              </a:lnSpc>
              <a:spcBef>
                <a:spcPts val="0"/>
              </a:spcBef>
              <a:spcAft>
                <a:spcPts val="1800"/>
              </a:spcAft>
              <a:buFont typeface="Arial" panose="020B0604020202020204" pitchFamily="34" charset="0"/>
              <a:buChar char="•"/>
              <a:defRPr sz="2800" kern="1200">
                <a:solidFill>
                  <a:schemeClr val="tx1"/>
                </a:solidFill>
                <a:latin typeface="+mn-lt"/>
                <a:ea typeface="+mn-ea"/>
                <a:cs typeface="+mn-cs"/>
              </a:defRPr>
            </a:lvl3pPr>
            <a:lvl4pPr marL="1600200" indent="-228600" algn="ctr" defTabSz="914400" rtl="0" eaLnBrk="1" latinLnBrk="0" hangingPunct="1">
              <a:lnSpc>
                <a:spcPct val="90000"/>
              </a:lnSpc>
              <a:spcBef>
                <a:spcPts val="0"/>
              </a:spcBef>
              <a:spcAft>
                <a:spcPts val="1800"/>
              </a:spcAft>
              <a:buFont typeface="Arial" panose="020B0604020202020204" pitchFamily="34" charset="0"/>
              <a:buChar char="•"/>
              <a:defRPr sz="2400" kern="1200">
                <a:solidFill>
                  <a:schemeClr val="tx1"/>
                </a:solidFill>
                <a:latin typeface="+mn-lt"/>
                <a:ea typeface="+mn-ea"/>
                <a:cs typeface="+mn-cs"/>
              </a:defRPr>
            </a:lvl4pPr>
            <a:lvl5pPr marL="2057400" indent="-228600" algn="ctr" defTabSz="914400" rtl="0" eaLnBrk="1" latinLnBrk="0" hangingPunct="1">
              <a:lnSpc>
                <a:spcPct val="90000"/>
              </a:lnSpc>
              <a:spcBef>
                <a:spcPts val="0"/>
              </a:spcBef>
              <a:spcAft>
                <a:spcPts val="18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ts val="3000"/>
              </a:lnSpc>
              <a:buNone/>
            </a:pPr>
            <a:r>
              <a:rPr lang="en-US" sz="3200" dirty="0"/>
              <a:t>...but God is </a:t>
            </a:r>
            <a:r>
              <a:rPr lang="en-US" sz="3200" i="1" dirty="0"/>
              <a:t>NOT tolerating </a:t>
            </a:r>
            <a:r>
              <a:rPr lang="en-US" sz="3200" dirty="0"/>
              <a:t>evil </a:t>
            </a:r>
            <a:r>
              <a:rPr lang="en-US" sz="2400" i="1" dirty="0"/>
              <a:t>(1:5-11)</a:t>
            </a:r>
            <a:r>
              <a:rPr lang="en-US" sz="3200" dirty="0"/>
              <a:t>! </a:t>
            </a:r>
          </a:p>
          <a:p>
            <a:pPr marL="0" indent="0">
              <a:lnSpc>
                <a:spcPts val="3000"/>
              </a:lnSpc>
              <a:buNone/>
            </a:pPr>
            <a:r>
              <a:rPr lang="en-US" sz="3200" dirty="0"/>
              <a:t>Jehovah IS interested in this world </a:t>
            </a:r>
            <a:r>
              <a:rPr lang="en-US" sz="2400" i="1" dirty="0"/>
              <a:t>(Exodus 2:24-25; 3:7)</a:t>
            </a:r>
          </a:p>
        </p:txBody>
      </p:sp>
    </p:spTree>
    <p:extLst>
      <p:ext uri="{BB962C8B-B14F-4D97-AF65-F5344CB8AC3E}">
        <p14:creationId xmlns:p14="http://schemas.microsoft.com/office/powerpoint/2010/main" val="183327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0ED5D6-27B5-4601-A4D9-437C9A42A7CC}"/>
              </a:ext>
            </a:extLst>
          </p:cNvPr>
          <p:cNvSpPr>
            <a:spLocks noGrp="1"/>
          </p:cNvSpPr>
          <p:nvPr>
            <p:ph idx="1"/>
          </p:nvPr>
        </p:nvSpPr>
        <p:spPr>
          <a:xfrm>
            <a:off x="1289069" y="1629342"/>
            <a:ext cx="9613861" cy="3599316"/>
          </a:xfrm>
        </p:spPr>
        <p:txBody>
          <a:bodyPr>
            <a:normAutofit/>
          </a:bodyPr>
          <a:lstStyle/>
          <a:p>
            <a:r>
              <a:rPr lang="en-US" dirty="0"/>
              <a:t>Look among the nations! Watch! Be horrified! Be frightened speechless! For I am accomplishing a work in your days—You would not believe it even if you were told!</a:t>
            </a:r>
          </a:p>
        </p:txBody>
      </p:sp>
      <p:sp>
        <p:nvSpPr>
          <p:cNvPr id="3" name="Text Placeholder 2">
            <a:extLst>
              <a:ext uri="{FF2B5EF4-FFF2-40B4-BE49-F238E27FC236}">
                <a16:creationId xmlns:a16="http://schemas.microsoft.com/office/drawing/2014/main" id="{B25FA7E2-41FD-4132-B444-F61B562A7C08}"/>
              </a:ext>
            </a:extLst>
          </p:cNvPr>
          <p:cNvSpPr>
            <a:spLocks noGrp="1"/>
          </p:cNvSpPr>
          <p:nvPr>
            <p:ph type="body" sz="quarter" idx="10"/>
          </p:nvPr>
        </p:nvSpPr>
        <p:spPr>
          <a:xfrm>
            <a:off x="3086099" y="5446661"/>
            <a:ext cx="6019800" cy="590550"/>
          </a:xfrm>
        </p:spPr>
        <p:txBody>
          <a:bodyPr/>
          <a:lstStyle/>
          <a:p>
            <a:r>
              <a:rPr lang="en-US" dirty="0"/>
              <a:t>(Habakkuk 1:5)</a:t>
            </a:r>
          </a:p>
        </p:txBody>
      </p:sp>
    </p:spTree>
    <p:extLst>
      <p:ext uri="{BB962C8B-B14F-4D97-AF65-F5344CB8AC3E}">
        <p14:creationId xmlns:p14="http://schemas.microsoft.com/office/powerpoint/2010/main" val="67562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0B0C-2C03-48DD-8E7D-1AAEBDEB7D43}"/>
              </a:ext>
            </a:extLst>
          </p:cNvPr>
          <p:cNvSpPr>
            <a:spLocks noGrp="1"/>
          </p:cNvSpPr>
          <p:nvPr>
            <p:ph type="title"/>
          </p:nvPr>
        </p:nvSpPr>
        <p:spPr>
          <a:xfrm>
            <a:off x="4247242" y="1878844"/>
            <a:ext cx="7402739" cy="3100312"/>
          </a:xfrm>
        </p:spPr>
        <p:txBody>
          <a:bodyPr>
            <a:noAutofit/>
          </a:bodyPr>
          <a:lstStyle/>
          <a:p>
            <a:pPr>
              <a:lnSpc>
                <a:spcPts val="7000"/>
              </a:lnSpc>
            </a:pPr>
            <a:r>
              <a:rPr lang="en-US" cap="all" dirty="0">
                <a:effectLst>
                  <a:outerShdw blurRad="50800" dist="50800" dir="5400000" algn="ctr" rotWithShape="0">
                    <a:schemeClr val="bg1"/>
                  </a:outerShdw>
                </a:effectLst>
              </a:rPr>
              <a:t>Question</a:t>
            </a:r>
            <a:r>
              <a:rPr lang="en-US" dirty="0">
                <a:effectLst>
                  <a:outerShdw blurRad="50800" dist="50800" dir="5400000" algn="ctr" rotWithShape="0">
                    <a:schemeClr val="bg1"/>
                  </a:outerShdw>
                </a:effectLst>
              </a:rPr>
              <a:t> #2:—</a:t>
            </a:r>
            <a:br>
              <a:rPr lang="en-US" dirty="0">
                <a:effectLst>
                  <a:outerShdw blurRad="50800" dist="50800" dir="5400000" algn="ctr" rotWithShape="0">
                    <a:schemeClr val="bg1"/>
                  </a:outerShdw>
                </a:effectLst>
              </a:rPr>
            </a:br>
            <a:r>
              <a:rPr lang="en-US" sz="7200" dirty="0">
                <a:effectLst>
                  <a:outerShdw blurRad="50800" dist="50800" dir="5400000" algn="ctr" rotWithShape="0">
                    <a:schemeClr val="bg1"/>
                  </a:outerShdw>
                </a:effectLst>
              </a:rPr>
              <a:t>How can this be right?</a:t>
            </a:r>
            <a:endParaRPr lang="en-US" dirty="0">
              <a:effectLst>
                <a:outerShdw blurRad="50800" dist="50800" dir="5400000" algn="ctr" rotWithShape="0">
                  <a:schemeClr val="bg1"/>
                </a:outerShdw>
              </a:effectLst>
            </a:endParaRPr>
          </a:p>
        </p:txBody>
      </p:sp>
      <p:sp>
        <p:nvSpPr>
          <p:cNvPr id="7" name="TextBox 6">
            <a:extLst>
              <a:ext uri="{FF2B5EF4-FFF2-40B4-BE49-F238E27FC236}">
                <a16:creationId xmlns:a16="http://schemas.microsoft.com/office/drawing/2014/main" id="{E2FBC9BC-087F-4AE6-BEDB-580E1AFB52FA}"/>
              </a:ext>
            </a:extLst>
          </p:cNvPr>
          <p:cNvSpPr txBox="1"/>
          <p:nvPr/>
        </p:nvSpPr>
        <p:spPr>
          <a:xfrm>
            <a:off x="6281737" y="4670665"/>
            <a:ext cx="3333747" cy="461665"/>
          </a:xfrm>
          <a:prstGeom prst="rect">
            <a:avLst/>
          </a:prstGeom>
          <a:noFill/>
        </p:spPr>
        <p:txBody>
          <a:bodyPr wrap="square">
            <a:spAutoFit/>
          </a:bodyPr>
          <a:lstStyle/>
          <a:p>
            <a:pPr algn="ctr"/>
            <a:r>
              <a:rPr lang="en-US" sz="2400" i="1" dirty="0">
                <a:effectLst>
                  <a:outerShdw blurRad="50800" dist="50800" dir="5400000" algn="ctr" rotWithShape="0">
                    <a:schemeClr val="bg1"/>
                  </a:outerShdw>
                </a:effectLst>
              </a:rPr>
              <a:t>(Habakkuk 1:12-2:1)</a:t>
            </a:r>
          </a:p>
        </p:txBody>
      </p:sp>
    </p:spTree>
    <p:extLst>
      <p:ext uri="{BB962C8B-B14F-4D97-AF65-F5344CB8AC3E}">
        <p14:creationId xmlns:p14="http://schemas.microsoft.com/office/powerpoint/2010/main" val="197969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1B6FC2-6BC2-4393-8663-3F16BF39546D}"/>
              </a:ext>
            </a:extLst>
          </p:cNvPr>
          <p:cNvSpPr>
            <a:spLocks noGrp="1"/>
          </p:cNvSpPr>
          <p:nvPr>
            <p:ph idx="1"/>
          </p:nvPr>
        </p:nvSpPr>
        <p:spPr>
          <a:xfrm>
            <a:off x="4208463" y="1447800"/>
            <a:ext cx="7404100" cy="3962400"/>
          </a:xfrm>
        </p:spPr>
        <p:txBody>
          <a:bodyPr>
            <a:normAutofit/>
          </a:bodyPr>
          <a:lstStyle/>
          <a:p>
            <a:r>
              <a:rPr lang="en-US" sz="3200" dirty="0">
                <a:effectLst>
                  <a:outerShdw blurRad="50800" dist="50800" algn="l" rotWithShape="0">
                    <a:prstClr val="black">
                      <a:alpha val="90000"/>
                    </a:prstClr>
                  </a:outerShdw>
                </a:effectLst>
              </a:rPr>
              <a:t>Habakkuk was shocked at the excessive evil of Babylonia </a:t>
            </a:r>
            <a:br>
              <a:rPr lang="en-US" sz="3200" dirty="0">
                <a:effectLst>
                  <a:outerShdw blurRad="50800" dist="50800" algn="l" rotWithShape="0">
                    <a:prstClr val="black">
                      <a:alpha val="90000"/>
                    </a:prstClr>
                  </a:outerShdw>
                </a:effectLst>
              </a:rPr>
            </a:br>
            <a:r>
              <a:rPr lang="en-US" sz="2400" i="1" dirty="0">
                <a:effectLst>
                  <a:outerShdw blurRad="50800" dist="50800" algn="l" rotWithShape="0">
                    <a:prstClr val="black">
                      <a:alpha val="90000"/>
                    </a:prstClr>
                  </a:outerShdw>
                </a:effectLst>
              </a:rPr>
              <a:t>(1:12-2:1)</a:t>
            </a:r>
          </a:p>
          <a:p>
            <a:r>
              <a:rPr lang="en-US" sz="3200" dirty="0">
                <a:effectLst>
                  <a:outerShdw blurRad="50800" dist="50800" algn="l" rotWithShape="0">
                    <a:prstClr val="black">
                      <a:alpha val="90000"/>
                    </a:prstClr>
                  </a:outerShdw>
                </a:effectLst>
              </a:rPr>
              <a:t>There had to be another way</a:t>
            </a:r>
          </a:p>
          <a:p>
            <a:r>
              <a:rPr lang="en-US" sz="3200" dirty="0">
                <a:effectLst>
                  <a:outerShdw blurRad="50800" dist="50800" algn="l" rotWithShape="0">
                    <a:prstClr val="black">
                      <a:alpha val="90000"/>
                    </a:prstClr>
                  </a:outerShdw>
                </a:effectLst>
              </a:rPr>
              <a:t>The fact that Babylon was “more wicked” than Judah was relative.</a:t>
            </a:r>
          </a:p>
        </p:txBody>
      </p:sp>
      <p:sp>
        <p:nvSpPr>
          <p:cNvPr id="2" name="Title 1">
            <a:extLst>
              <a:ext uri="{FF2B5EF4-FFF2-40B4-BE49-F238E27FC236}">
                <a16:creationId xmlns:a16="http://schemas.microsoft.com/office/drawing/2014/main" id="{72E50B0C-2C03-48DD-8E7D-1AAEBDEB7D43}"/>
              </a:ext>
            </a:extLst>
          </p:cNvPr>
          <p:cNvSpPr>
            <a:spLocks noGrp="1"/>
          </p:cNvSpPr>
          <p:nvPr>
            <p:ph type="title"/>
          </p:nvPr>
        </p:nvSpPr>
        <p:spPr>
          <a:xfrm>
            <a:off x="4209142" y="457237"/>
            <a:ext cx="7402739" cy="1080938"/>
          </a:xfrm>
        </p:spPr>
        <p:txBody>
          <a:bodyPr>
            <a:noAutofit/>
          </a:bodyPr>
          <a:lstStyle/>
          <a:p>
            <a:r>
              <a:rPr lang="en-US" dirty="0">
                <a:effectLst>
                  <a:outerShdw blurRad="50800" dist="50800" algn="l" rotWithShape="0">
                    <a:prstClr val="black">
                      <a:alpha val="90000"/>
                    </a:prstClr>
                  </a:outerShdw>
                </a:effectLst>
              </a:rPr>
              <a:t>How can this be right?</a:t>
            </a:r>
          </a:p>
        </p:txBody>
      </p:sp>
    </p:spTree>
    <p:extLst>
      <p:ext uri="{BB962C8B-B14F-4D97-AF65-F5344CB8AC3E}">
        <p14:creationId xmlns:p14="http://schemas.microsoft.com/office/powerpoint/2010/main" val="75672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70A36A-0FF9-426A-93DD-FAB5FBCDC555}"/>
              </a:ext>
            </a:extLst>
          </p:cNvPr>
          <p:cNvSpPr>
            <a:spLocks noGrp="1"/>
          </p:cNvSpPr>
          <p:nvPr>
            <p:ph idx="1"/>
          </p:nvPr>
        </p:nvSpPr>
        <p:spPr>
          <a:xfrm>
            <a:off x="4209141" y="1690575"/>
            <a:ext cx="7402739" cy="3962739"/>
          </a:xfrm>
        </p:spPr>
        <p:txBody>
          <a:bodyPr>
            <a:normAutofit fontScale="92500"/>
          </a:bodyPr>
          <a:lstStyle/>
          <a:p>
            <a:r>
              <a:rPr lang="en-US" dirty="0">
                <a:effectLst>
                  <a:outerShdw blurRad="50800" dist="38100" algn="l" rotWithShape="0">
                    <a:prstClr val="black"/>
                  </a:outerShdw>
                </a:effectLst>
              </a:rPr>
              <a:t>God is not blind to sin </a:t>
            </a:r>
            <a:r>
              <a:rPr lang="en-US" sz="2600" dirty="0">
                <a:effectLst>
                  <a:outerShdw blurRad="50800" dist="38100" algn="l" rotWithShape="0">
                    <a:prstClr val="black"/>
                  </a:outerShdw>
                </a:effectLst>
              </a:rPr>
              <a:t>(2:2-20)</a:t>
            </a:r>
          </a:p>
          <a:p>
            <a:r>
              <a:rPr lang="en-US" dirty="0">
                <a:effectLst>
                  <a:outerShdw blurRad="50800" dist="38100" algn="l" rotWithShape="0">
                    <a:prstClr val="black"/>
                  </a:outerShdw>
                </a:effectLst>
              </a:rPr>
              <a:t>All sin will be punished…NO ONE will evade the discerning eye of Jehovah God (2:4).</a:t>
            </a:r>
          </a:p>
          <a:p>
            <a:r>
              <a:rPr lang="en-US" dirty="0">
                <a:effectLst>
                  <a:outerShdw blurRad="50800" dist="38100" algn="l" rotWithShape="0">
                    <a:prstClr val="black"/>
                  </a:outerShdw>
                </a:effectLst>
              </a:rPr>
              <a:t>“Faith” is critical to our endurance</a:t>
            </a:r>
          </a:p>
          <a:p>
            <a:r>
              <a:rPr lang="en-US" dirty="0">
                <a:effectLst>
                  <a:outerShdw blurRad="50800" dist="38100" algn="l" rotWithShape="0">
                    <a:prstClr val="black"/>
                  </a:outerShdw>
                </a:effectLst>
              </a:rPr>
              <a:t>Absolute assurance is stated in 2:20</a:t>
            </a:r>
          </a:p>
        </p:txBody>
      </p:sp>
      <p:sp>
        <p:nvSpPr>
          <p:cNvPr id="2" name="Title 1">
            <a:extLst>
              <a:ext uri="{FF2B5EF4-FFF2-40B4-BE49-F238E27FC236}">
                <a16:creationId xmlns:a16="http://schemas.microsoft.com/office/drawing/2014/main" id="{D62FF782-FA05-4227-B2AA-7317C578CDD2}"/>
              </a:ext>
            </a:extLst>
          </p:cNvPr>
          <p:cNvSpPr>
            <a:spLocks noGrp="1"/>
          </p:cNvSpPr>
          <p:nvPr>
            <p:ph type="title"/>
          </p:nvPr>
        </p:nvSpPr>
        <p:spPr/>
        <p:txBody>
          <a:bodyPr>
            <a:normAutofit fontScale="90000"/>
          </a:bodyPr>
          <a:lstStyle/>
          <a:p>
            <a:r>
              <a:rPr lang="en-US" sz="2800" cap="all" dirty="0">
                <a:effectLst>
                  <a:outerShdw blurRad="50800" dist="38100" algn="l" rotWithShape="0">
                    <a:prstClr val="black"/>
                  </a:outerShdw>
                </a:effectLst>
              </a:rPr>
              <a:t>Answer</a:t>
            </a:r>
            <a:r>
              <a:rPr lang="en-US" sz="2800" dirty="0">
                <a:effectLst>
                  <a:outerShdw blurRad="50800" dist="38100" algn="l" rotWithShape="0">
                    <a:prstClr val="black"/>
                  </a:outerShdw>
                </a:effectLst>
              </a:rPr>
              <a:t>:</a:t>
            </a:r>
            <a:br>
              <a:rPr lang="en-US" dirty="0">
                <a:effectLst>
                  <a:outerShdw blurRad="50800" dist="38100" algn="l" rotWithShape="0">
                    <a:prstClr val="black"/>
                  </a:outerShdw>
                </a:effectLst>
              </a:rPr>
            </a:br>
            <a:r>
              <a:rPr lang="en-US" dirty="0">
                <a:effectLst>
                  <a:outerShdw blurRad="50800" dist="38100" algn="l" rotWithShape="0">
                    <a:prstClr val="black"/>
                  </a:outerShdw>
                </a:effectLst>
              </a:rPr>
              <a:t>The </a:t>
            </a:r>
            <a:r>
              <a:rPr lang="en-US" cap="small" dirty="0">
                <a:effectLst>
                  <a:outerShdw blurRad="50800" dist="38100" algn="l" rotWithShape="0">
                    <a:prstClr val="black"/>
                  </a:outerShdw>
                </a:effectLst>
              </a:rPr>
              <a:t>Lord</a:t>
            </a:r>
            <a:r>
              <a:rPr lang="en-US" dirty="0">
                <a:effectLst>
                  <a:outerShdw blurRad="50800" dist="38100" algn="l" rotWithShape="0">
                    <a:prstClr val="black"/>
                  </a:outerShdw>
                </a:effectLst>
              </a:rPr>
              <a:t> is in His Holy Temple</a:t>
            </a:r>
          </a:p>
        </p:txBody>
      </p:sp>
    </p:spTree>
    <p:extLst>
      <p:ext uri="{BB962C8B-B14F-4D97-AF65-F5344CB8AC3E}">
        <p14:creationId xmlns:p14="http://schemas.microsoft.com/office/powerpoint/2010/main" val="221095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1673CC-9188-4DFF-8ADD-A78459F85670}"/>
              </a:ext>
            </a:extLst>
          </p:cNvPr>
          <p:cNvSpPr>
            <a:spLocks noGrp="1"/>
          </p:cNvSpPr>
          <p:nvPr>
            <p:ph idx="1"/>
          </p:nvPr>
        </p:nvSpPr>
        <p:spPr>
          <a:xfrm>
            <a:off x="5411105" y="2089718"/>
            <a:ext cx="6200775" cy="4100626"/>
          </a:xfrm>
        </p:spPr>
        <p:txBody>
          <a:bodyPr>
            <a:normAutofit/>
          </a:bodyPr>
          <a:lstStyle/>
          <a:p>
            <a:pPr algn="l"/>
            <a:r>
              <a:rPr lang="en-US" sz="3200" dirty="0"/>
              <a:t>There will be a universal Judgment on evil </a:t>
            </a:r>
            <a:r>
              <a:rPr lang="en-US" sz="2400" i="1" dirty="0"/>
              <a:t>(3:1-16)</a:t>
            </a:r>
          </a:p>
          <a:p>
            <a:pPr algn="l"/>
            <a:r>
              <a:rPr lang="en-US" sz="3200" dirty="0"/>
              <a:t>The triumphant resolution is proclaimed </a:t>
            </a:r>
            <a:r>
              <a:rPr lang="en-US" sz="2400" i="1" dirty="0"/>
              <a:t>(3:17-19)</a:t>
            </a:r>
          </a:p>
          <a:p>
            <a:pPr algn="l"/>
            <a:endParaRPr lang="en-US" sz="3200" dirty="0"/>
          </a:p>
        </p:txBody>
      </p:sp>
      <p:sp>
        <p:nvSpPr>
          <p:cNvPr id="2" name="Title 1">
            <a:extLst>
              <a:ext uri="{FF2B5EF4-FFF2-40B4-BE49-F238E27FC236}">
                <a16:creationId xmlns:a16="http://schemas.microsoft.com/office/drawing/2014/main" id="{5E9A2943-8BC9-4073-A048-CD39B0FF47E8}"/>
              </a:ext>
            </a:extLst>
          </p:cNvPr>
          <p:cNvSpPr>
            <a:spLocks noGrp="1"/>
          </p:cNvSpPr>
          <p:nvPr>
            <p:ph type="title"/>
          </p:nvPr>
        </p:nvSpPr>
        <p:spPr>
          <a:xfrm>
            <a:off x="5411105" y="703980"/>
            <a:ext cx="6200775" cy="1080938"/>
          </a:xfrm>
        </p:spPr>
        <p:txBody>
          <a:bodyPr>
            <a:normAutofit fontScale="90000"/>
          </a:bodyPr>
          <a:lstStyle/>
          <a:p>
            <a:r>
              <a:rPr lang="en-US" dirty="0"/>
              <a:t>Consoling the Despondent Perplexity</a:t>
            </a:r>
          </a:p>
        </p:txBody>
      </p:sp>
    </p:spTree>
    <p:extLst>
      <p:ext uri="{BB962C8B-B14F-4D97-AF65-F5344CB8AC3E}">
        <p14:creationId xmlns:p14="http://schemas.microsoft.com/office/powerpoint/2010/main" val="3812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A4828C-3ED6-48E0-A3E7-84EE3397FF54}"/>
              </a:ext>
            </a:extLst>
          </p:cNvPr>
          <p:cNvSpPr>
            <a:spLocks noGrp="1"/>
          </p:cNvSpPr>
          <p:nvPr>
            <p:ph idx="1"/>
          </p:nvPr>
        </p:nvSpPr>
        <p:spPr>
          <a:xfrm>
            <a:off x="5181600" y="243509"/>
            <a:ext cx="6193990" cy="6370982"/>
          </a:xfrm>
          <a:solidFill>
            <a:schemeClr val="tx1">
              <a:alpha val="30000"/>
            </a:schemeClr>
          </a:solidFill>
          <a:effectLst/>
        </p:spPr>
        <p:txBody>
          <a:bodyPr>
            <a:normAutofit fontScale="77500" lnSpcReduction="20000"/>
          </a:bodyPr>
          <a:lstStyle/>
          <a:p>
            <a:pPr marL="742950" indent="-742950" algn="l">
              <a:buFont typeface="+mj-lt"/>
              <a:buAutoNum type="arabicPeriod"/>
            </a:pPr>
            <a:r>
              <a:rPr lang="en-US" dirty="0"/>
              <a:t>God expects His people to be vigilant citizens upholding righteousness. </a:t>
            </a:r>
          </a:p>
          <a:p>
            <a:pPr marL="742950" indent="-742950" algn="l">
              <a:buFont typeface="+mj-lt"/>
              <a:buAutoNum type="arabicPeriod"/>
            </a:pPr>
            <a:r>
              <a:rPr lang="en-US" dirty="0"/>
              <a:t>Perplexity is fueled by this world but calmed by God’s Word </a:t>
            </a:r>
            <a:r>
              <a:rPr lang="en-US" sz="2900" i="1" dirty="0"/>
              <a:t>(Eph 4:14)</a:t>
            </a:r>
            <a:r>
              <a:rPr lang="en-US" dirty="0"/>
              <a:t>.</a:t>
            </a:r>
          </a:p>
          <a:p>
            <a:pPr marL="742950" indent="-742950" algn="l">
              <a:buFont typeface="+mj-lt"/>
              <a:buAutoNum type="arabicPeriod"/>
            </a:pPr>
            <a:r>
              <a:rPr lang="en-US" dirty="0"/>
              <a:t>God does not ignore evil – judgment is certainly coming! </a:t>
            </a:r>
            <a:br>
              <a:rPr lang="en-US" dirty="0"/>
            </a:br>
            <a:r>
              <a:rPr lang="en-US" sz="2900" i="1" dirty="0"/>
              <a:t>(3:3-15)</a:t>
            </a:r>
            <a:r>
              <a:rPr lang="en-US" dirty="0"/>
              <a:t>.</a:t>
            </a:r>
          </a:p>
          <a:p>
            <a:pPr marL="742950" indent="-742950" algn="l">
              <a:buFont typeface="+mj-lt"/>
              <a:buAutoNum type="arabicPeriod"/>
            </a:pPr>
            <a:r>
              <a:rPr lang="en-US" dirty="0"/>
              <a:t>Tranquility can exist in the midst of distress </a:t>
            </a:r>
            <a:r>
              <a:rPr lang="en-US" sz="2900" i="1" dirty="0"/>
              <a:t>(Job 13:15; </a:t>
            </a:r>
            <a:br>
              <a:rPr lang="en-US" sz="2900" i="1" dirty="0"/>
            </a:br>
            <a:r>
              <a:rPr lang="en-US" sz="2900" i="1" dirty="0"/>
              <a:t>Ps 73:26-28)</a:t>
            </a:r>
            <a:r>
              <a:rPr lang="en-US" dirty="0"/>
              <a:t>.</a:t>
            </a:r>
          </a:p>
        </p:txBody>
      </p:sp>
      <p:sp>
        <p:nvSpPr>
          <p:cNvPr id="2" name="Title 1">
            <a:extLst>
              <a:ext uri="{FF2B5EF4-FFF2-40B4-BE49-F238E27FC236}">
                <a16:creationId xmlns:a16="http://schemas.microsoft.com/office/drawing/2014/main" id="{70EB0816-BF4A-4EDD-968A-CFC530DC7BBD}"/>
              </a:ext>
            </a:extLst>
          </p:cNvPr>
          <p:cNvSpPr>
            <a:spLocks noGrp="1"/>
          </p:cNvSpPr>
          <p:nvPr>
            <p:ph type="title"/>
          </p:nvPr>
        </p:nvSpPr>
        <p:spPr>
          <a:xfrm>
            <a:off x="5444907" y="381036"/>
            <a:ext cx="5667375" cy="857214"/>
          </a:xfrm>
        </p:spPr>
        <p:txBody>
          <a:bodyPr anchor="ctr" anchorCtr="0">
            <a:normAutofit/>
          </a:bodyPr>
          <a:lstStyle/>
          <a:p>
            <a:r>
              <a:rPr lang="en-US" dirty="0"/>
              <a:t>Take-Home Lessons</a:t>
            </a:r>
          </a:p>
        </p:txBody>
      </p:sp>
    </p:spTree>
    <p:extLst>
      <p:ext uri="{BB962C8B-B14F-4D97-AF65-F5344CB8AC3E}">
        <p14:creationId xmlns:p14="http://schemas.microsoft.com/office/powerpoint/2010/main" val="255794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0E608A-2E2C-4516-9447-FD1F197E0CBD}"/>
              </a:ext>
            </a:extLst>
          </p:cNvPr>
          <p:cNvSpPr>
            <a:spLocks noGrp="1"/>
          </p:cNvSpPr>
          <p:nvPr>
            <p:ph idx="1"/>
          </p:nvPr>
        </p:nvSpPr>
        <p:spPr>
          <a:xfrm>
            <a:off x="816410" y="467478"/>
            <a:ext cx="10559180" cy="4466472"/>
          </a:xfrm>
        </p:spPr>
        <p:txBody>
          <a:bodyPr>
            <a:normAutofit lnSpcReduction="10000"/>
          </a:bodyPr>
          <a:lstStyle/>
          <a:p>
            <a:pPr lvl="0"/>
            <a:r>
              <a:rPr lang="en-US" dirty="0"/>
              <a:t>His soul’s salvation</a:t>
            </a:r>
          </a:p>
          <a:p>
            <a:pPr lvl="0"/>
            <a:r>
              <a:rPr lang="en-US" dirty="0"/>
              <a:t>His personal relationships</a:t>
            </a:r>
          </a:p>
          <a:p>
            <a:pPr lvl="0"/>
            <a:r>
              <a:rPr lang="en-US" dirty="0"/>
              <a:t>His dual citizenship duties</a:t>
            </a:r>
          </a:p>
          <a:p>
            <a:pPr marL="0" indent="0">
              <a:buNone/>
            </a:pPr>
            <a:r>
              <a:rPr lang="en-US" sz="3000" i="1" dirty="0"/>
              <a:t>The Christian struggles against despair when these duty areas are corrupted by sin!</a:t>
            </a:r>
          </a:p>
        </p:txBody>
      </p:sp>
      <p:sp>
        <p:nvSpPr>
          <p:cNvPr id="2" name="Title 1">
            <a:extLst>
              <a:ext uri="{FF2B5EF4-FFF2-40B4-BE49-F238E27FC236}">
                <a16:creationId xmlns:a16="http://schemas.microsoft.com/office/drawing/2014/main" id="{5BB10656-4257-439A-9342-E1F2031CC2D5}"/>
              </a:ext>
            </a:extLst>
          </p:cNvPr>
          <p:cNvSpPr>
            <a:spLocks noGrp="1"/>
          </p:cNvSpPr>
          <p:nvPr>
            <p:ph type="title"/>
          </p:nvPr>
        </p:nvSpPr>
        <p:spPr>
          <a:xfrm>
            <a:off x="1289069" y="781086"/>
            <a:ext cx="9613861" cy="1080938"/>
          </a:xfrm>
        </p:spPr>
        <p:txBody>
          <a:bodyPr>
            <a:noAutofit/>
          </a:bodyPr>
          <a:lstStyle/>
          <a:p>
            <a:r>
              <a:rPr lang="en-US" dirty="0"/>
              <a:t>GOD’S DIRECTIVES FOR THE CHRISTIAN</a:t>
            </a:r>
          </a:p>
        </p:txBody>
      </p:sp>
    </p:spTree>
    <p:extLst>
      <p:ext uri="{BB962C8B-B14F-4D97-AF65-F5344CB8AC3E}">
        <p14:creationId xmlns:p14="http://schemas.microsoft.com/office/powerpoint/2010/main" val="2415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BA581-C0FC-4332-AD1D-0215853904A3}"/>
              </a:ext>
            </a:extLst>
          </p:cNvPr>
          <p:cNvSpPr>
            <a:spLocks noGrp="1"/>
          </p:cNvSpPr>
          <p:nvPr>
            <p:ph type="title"/>
          </p:nvPr>
        </p:nvSpPr>
        <p:spPr/>
        <p:txBody>
          <a:bodyPr/>
          <a:lstStyle/>
          <a:p>
            <a:r>
              <a:rPr lang="en-US" dirty="0"/>
              <a:t>Concluding Consolation</a:t>
            </a:r>
          </a:p>
        </p:txBody>
      </p:sp>
      <p:sp>
        <p:nvSpPr>
          <p:cNvPr id="3" name="Content Placeholder 2">
            <a:extLst>
              <a:ext uri="{FF2B5EF4-FFF2-40B4-BE49-F238E27FC236}">
                <a16:creationId xmlns:a16="http://schemas.microsoft.com/office/drawing/2014/main" id="{A80C697B-0A9F-4269-BE87-C33398582702}"/>
              </a:ext>
            </a:extLst>
          </p:cNvPr>
          <p:cNvSpPr>
            <a:spLocks noGrp="1"/>
          </p:cNvSpPr>
          <p:nvPr>
            <p:ph idx="1"/>
          </p:nvPr>
        </p:nvSpPr>
        <p:spPr/>
        <p:txBody>
          <a:bodyPr>
            <a:normAutofit/>
          </a:bodyPr>
          <a:lstStyle/>
          <a:p>
            <a:r>
              <a:rPr lang="en-US" dirty="0"/>
              <a:t>Trust in God yields tranquility because God's trustworthiness is a historical fact.</a:t>
            </a:r>
          </a:p>
          <a:p>
            <a:r>
              <a:rPr lang="en-US" dirty="0"/>
              <a:t>Even in the midst of destruction and ruin, Habakkuk learned that one can trust God implicitly! He learned that God was not idle; that He was doing a wonderful work.</a:t>
            </a:r>
          </a:p>
        </p:txBody>
      </p:sp>
    </p:spTree>
    <p:extLst>
      <p:ext uri="{BB962C8B-B14F-4D97-AF65-F5344CB8AC3E}">
        <p14:creationId xmlns:p14="http://schemas.microsoft.com/office/powerpoint/2010/main" val="261462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A4155-4EA2-43A0-96E0-E98B0067A89C}"/>
              </a:ext>
            </a:extLst>
          </p:cNvPr>
          <p:cNvSpPr>
            <a:spLocks noGrp="1"/>
          </p:cNvSpPr>
          <p:nvPr>
            <p:ph idx="1"/>
          </p:nvPr>
        </p:nvSpPr>
        <p:spPr>
          <a:xfrm>
            <a:off x="1572357" y="1629342"/>
            <a:ext cx="9047284" cy="3599316"/>
          </a:xfrm>
        </p:spPr>
        <p:txBody>
          <a:bodyPr/>
          <a:lstStyle/>
          <a:p>
            <a:r>
              <a:rPr lang="en-US" dirty="0"/>
              <a:t>Behold, the Lord God helps Me…who fears the Lord, who obeys the voice of His servant, who walks in darkness and has no light? Let him trust in the name of the Lord and rely on his God</a:t>
            </a:r>
          </a:p>
        </p:txBody>
      </p:sp>
      <p:sp>
        <p:nvSpPr>
          <p:cNvPr id="5" name="Text Placeholder 4">
            <a:extLst>
              <a:ext uri="{FF2B5EF4-FFF2-40B4-BE49-F238E27FC236}">
                <a16:creationId xmlns:a16="http://schemas.microsoft.com/office/drawing/2014/main" id="{706F87B3-3380-4A02-98B3-F4EEFB1BCD8D}"/>
              </a:ext>
            </a:extLst>
          </p:cNvPr>
          <p:cNvSpPr>
            <a:spLocks noGrp="1"/>
          </p:cNvSpPr>
          <p:nvPr>
            <p:ph type="body" sz="quarter" idx="10"/>
          </p:nvPr>
        </p:nvSpPr>
        <p:spPr>
          <a:xfrm>
            <a:off x="3086099" y="5446661"/>
            <a:ext cx="6019800" cy="590550"/>
          </a:xfrm>
        </p:spPr>
        <p:txBody>
          <a:bodyPr/>
          <a:lstStyle/>
          <a:p>
            <a:r>
              <a:rPr lang="en-US" dirty="0"/>
              <a:t>(Isaiah 50:9,10)</a:t>
            </a:r>
          </a:p>
        </p:txBody>
      </p:sp>
    </p:spTree>
    <p:extLst>
      <p:ext uri="{BB962C8B-B14F-4D97-AF65-F5344CB8AC3E}">
        <p14:creationId xmlns:p14="http://schemas.microsoft.com/office/powerpoint/2010/main" val="259773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FDEF-A9E4-4EB0-A5D5-8B6D1C52F728}"/>
              </a:ext>
            </a:extLst>
          </p:cNvPr>
          <p:cNvSpPr>
            <a:spLocks noGrp="1"/>
          </p:cNvSpPr>
          <p:nvPr>
            <p:ph type="title"/>
          </p:nvPr>
        </p:nvSpPr>
        <p:spPr/>
        <p:txBody>
          <a:bodyPr>
            <a:normAutofit fontScale="90000"/>
          </a:bodyPr>
          <a:lstStyle/>
          <a:p>
            <a:r>
              <a:rPr lang="en-US" dirty="0"/>
              <a:t>How confident is your trust in Jehovah God?</a:t>
            </a:r>
          </a:p>
        </p:txBody>
      </p:sp>
      <p:sp>
        <p:nvSpPr>
          <p:cNvPr id="3" name="Content Placeholder 2">
            <a:extLst>
              <a:ext uri="{FF2B5EF4-FFF2-40B4-BE49-F238E27FC236}">
                <a16:creationId xmlns:a16="http://schemas.microsoft.com/office/drawing/2014/main" id="{6A196358-326E-4F98-98BF-D4B0DAA4269B}"/>
              </a:ext>
            </a:extLst>
          </p:cNvPr>
          <p:cNvSpPr>
            <a:spLocks noGrp="1"/>
          </p:cNvSpPr>
          <p:nvPr>
            <p:ph idx="1"/>
          </p:nvPr>
        </p:nvSpPr>
        <p:spPr/>
        <p:txBody>
          <a:bodyPr>
            <a:normAutofit fontScale="85000" lnSpcReduction="20000"/>
          </a:bodyPr>
          <a:lstStyle/>
          <a:p>
            <a:pPr marL="0" indent="0" algn="ctr">
              <a:buNone/>
            </a:pPr>
            <a:r>
              <a:rPr lang="en-US" dirty="0"/>
              <a:t>“Though my job goes…my health fails…the forces of evil have their own way…the economy doesn't work the way I want it to…the election doesn't work out the way I hope…I'm not appreciated among my friends…everything goes wrong, I won't pull the plug on You…I won't resent You Lord. I will have my doubts and questions about how You are working. I won't stop questioning—but there is one other thing that I won't stop doing either. I won't stop rejoicing in You. </a:t>
            </a:r>
            <a:br>
              <a:rPr lang="en-US" dirty="0"/>
            </a:br>
            <a:r>
              <a:rPr lang="en-US" dirty="0"/>
              <a:t>For You are my Rock and You are my strength.”</a:t>
            </a:r>
          </a:p>
          <a:p>
            <a:endParaRPr lang="en-US" dirty="0"/>
          </a:p>
        </p:txBody>
      </p:sp>
    </p:spTree>
    <p:extLst>
      <p:ext uri="{BB962C8B-B14F-4D97-AF65-F5344CB8AC3E}">
        <p14:creationId xmlns:p14="http://schemas.microsoft.com/office/powerpoint/2010/main" val="53764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54FEA1-E45B-4CFC-A8F9-C394AD627709}"/>
              </a:ext>
            </a:extLst>
          </p:cNvPr>
          <p:cNvSpPr>
            <a:spLocks noGrp="1"/>
          </p:cNvSpPr>
          <p:nvPr>
            <p:ph idx="1"/>
          </p:nvPr>
        </p:nvSpPr>
        <p:spPr/>
        <p:txBody>
          <a:bodyPr/>
          <a:lstStyle/>
          <a:p>
            <a:pPr marL="0" indent="0">
              <a:buNone/>
            </a:pPr>
            <a:endParaRPr lang="en-US" dirty="0"/>
          </a:p>
        </p:txBody>
      </p:sp>
      <p:sp>
        <p:nvSpPr>
          <p:cNvPr id="3" name="Title 2">
            <a:extLst>
              <a:ext uri="{FF2B5EF4-FFF2-40B4-BE49-F238E27FC236}">
                <a16:creationId xmlns:a16="http://schemas.microsoft.com/office/drawing/2014/main" id="{708FC7F3-FA97-41ED-BD74-80BD623BF0F7}"/>
              </a:ext>
            </a:extLst>
          </p:cNvPr>
          <p:cNvSpPr>
            <a:spLocks noGrp="1"/>
          </p:cNvSpPr>
          <p:nvPr>
            <p:ph type="title"/>
          </p:nvPr>
        </p:nvSpPr>
        <p:spPr>
          <a:xfrm>
            <a:off x="1289069" y="914400"/>
            <a:ext cx="9613861" cy="1391478"/>
          </a:xfrm>
        </p:spPr>
        <p:txBody>
          <a:bodyPr>
            <a:normAutofit/>
          </a:bodyPr>
          <a:lstStyle/>
          <a:p>
            <a:r>
              <a:rPr lang="en-US" dirty="0"/>
              <a:t>Next Lesson: An ancient book </a:t>
            </a:r>
            <a:br>
              <a:rPr lang="en-US" dirty="0"/>
            </a:br>
            <a:r>
              <a:rPr lang="en-US" dirty="0"/>
              <a:t>with a current query</a:t>
            </a:r>
          </a:p>
        </p:txBody>
      </p:sp>
      <p:pic>
        <p:nvPicPr>
          <p:cNvPr id="4" name="Picture 3">
            <a:extLst>
              <a:ext uri="{FF2B5EF4-FFF2-40B4-BE49-F238E27FC236}">
                <a16:creationId xmlns:a16="http://schemas.microsoft.com/office/drawing/2014/main" id="{06300257-03FB-4D35-A626-B00F005DB6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50" t="17365" r="9191" b="15323"/>
          <a:stretch/>
        </p:blipFill>
        <p:spPr>
          <a:xfrm>
            <a:off x="2379202" y="2467050"/>
            <a:ext cx="7433596" cy="3476550"/>
          </a:xfrm>
          <a:prstGeom prst="rect">
            <a:avLst/>
          </a:prstGeom>
        </p:spPr>
      </p:pic>
    </p:spTree>
    <p:extLst>
      <p:ext uri="{BB962C8B-B14F-4D97-AF65-F5344CB8AC3E}">
        <p14:creationId xmlns:p14="http://schemas.microsoft.com/office/powerpoint/2010/main" val="153993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1524E3-F9F9-41DD-9C1E-D02A00C5697C}"/>
              </a:ext>
            </a:extLst>
          </p:cNvPr>
          <p:cNvSpPr>
            <a:spLocks noGrp="1"/>
          </p:cNvSpPr>
          <p:nvPr>
            <p:ph idx="1"/>
          </p:nvPr>
        </p:nvSpPr>
        <p:spPr>
          <a:xfrm>
            <a:off x="5353049" y="2147774"/>
            <a:ext cx="6200775" cy="3348151"/>
          </a:xfrm>
        </p:spPr>
        <p:txBody>
          <a:bodyPr anchor="ctr" anchorCtr="0">
            <a:normAutofit/>
          </a:bodyPr>
          <a:lstStyle/>
          <a:p>
            <a:pPr marL="0" indent="0">
              <a:spcAft>
                <a:spcPts val="3600"/>
              </a:spcAft>
              <a:buNone/>
            </a:pPr>
            <a:r>
              <a:rPr lang="en-US" sz="4000" i="1" dirty="0">
                <a:latin typeface="AndyFont" panose="02000603000000000000" pitchFamily="2" charset="0"/>
              </a:rPr>
              <a:t>Despair</a:t>
            </a:r>
            <a:r>
              <a:rPr lang="en-US" sz="3000" dirty="0"/>
              <a:t> overcomes the Christian</a:t>
            </a:r>
          </a:p>
          <a:p>
            <a:pPr marL="0" indent="0">
              <a:spcAft>
                <a:spcPts val="3600"/>
              </a:spcAft>
              <a:buNone/>
            </a:pPr>
            <a:r>
              <a:rPr lang="en-US" sz="3000" dirty="0"/>
              <a:t>Faith in Jehovah is </a:t>
            </a:r>
            <a:r>
              <a:rPr lang="en-US" sz="4000" i="1" dirty="0">
                <a:latin typeface="AndyFont" panose="02000603000000000000" pitchFamily="2" charset="0"/>
              </a:rPr>
              <a:t>shaken</a:t>
            </a:r>
            <a:endParaRPr lang="en-US" sz="3000" i="1" dirty="0">
              <a:latin typeface="AndyFont" panose="02000603000000000000" pitchFamily="2" charset="0"/>
            </a:endParaRPr>
          </a:p>
          <a:p>
            <a:pPr marL="0" indent="0">
              <a:spcAft>
                <a:spcPts val="3600"/>
              </a:spcAft>
              <a:buNone/>
            </a:pPr>
            <a:r>
              <a:rPr lang="en-US" sz="4000" i="1" dirty="0">
                <a:latin typeface="AndyFont" panose="02000603000000000000" pitchFamily="2" charset="0"/>
              </a:rPr>
              <a:t>Trust</a:t>
            </a:r>
            <a:r>
              <a:rPr lang="en-US" sz="3000" dirty="0"/>
              <a:t> in God is shattered</a:t>
            </a:r>
          </a:p>
        </p:txBody>
      </p:sp>
      <p:sp>
        <p:nvSpPr>
          <p:cNvPr id="4" name="Title 3">
            <a:extLst>
              <a:ext uri="{FF2B5EF4-FFF2-40B4-BE49-F238E27FC236}">
                <a16:creationId xmlns:a16="http://schemas.microsoft.com/office/drawing/2014/main" id="{4FBD2B25-E812-41CF-A72C-D484A97058B7}"/>
              </a:ext>
            </a:extLst>
          </p:cNvPr>
          <p:cNvSpPr>
            <a:spLocks noGrp="1"/>
          </p:cNvSpPr>
          <p:nvPr>
            <p:ph type="title"/>
          </p:nvPr>
        </p:nvSpPr>
        <p:spPr>
          <a:xfrm>
            <a:off x="5353049" y="762036"/>
            <a:ext cx="6200775" cy="1080938"/>
          </a:xfrm>
        </p:spPr>
        <p:txBody>
          <a:bodyPr>
            <a:noAutofit/>
          </a:bodyPr>
          <a:lstStyle/>
          <a:p>
            <a:r>
              <a:rPr lang="en-US" sz="4400" dirty="0"/>
              <a:t>When despair’s perplexity strikes...</a:t>
            </a:r>
          </a:p>
        </p:txBody>
      </p:sp>
    </p:spTree>
    <p:extLst>
      <p:ext uri="{BB962C8B-B14F-4D97-AF65-F5344CB8AC3E}">
        <p14:creationId xmlns:p14="http://schemas.microsoft.com/office/powerpoint/2010/main" val="21021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1524E3-F9F9-41DD-9C1E-D02A00C5697C}"/>
              </a:ext>
            </a:extLst>
          </p:cNvPr>
          <p:cNvSpPr>
            <a:spLocks noGrp="1"/>
          </p:cNvSpPr>
          <p:nvPr>
            <p:ph idx="1"/>
          </p:nvPr>
        </p:nvSpPr>
        <p:spPr>
          <a:xfrm>
            <a:off x="5229225" y="1919288"/>
            <a:ext cx="6200775" cy="2366962"/>
          </a:xfrm>
        </p:spPr>
        <p:txBody>
          <a:bodyPr>
            <a:normAutofit/>
          </a:bodyPr>
          <a:lstStyle/>
          <a:p>
            <a:pPr marL="0" indent="0">
              <a:buNone/>
            </a:pPr>
            <a:r>
              <a:rPr lang="en-US" sz="7200" dirty="0">
                <a:latin typeface="AndyFont" panose="02000603000000000000" pitchFamily="2" charset="0"/>
              </a:rPr>
              <a:t>“Is God really in control?”</a:t>
            </a:r>
          </a:p>
        </p:txBody>
      </p:sp>
    </p:spTree>
    <p:extLst>
      <p:ext uri="{BB962C8B-B14F-4D97-AF65-F5344CB8AC3E}">
        <p14:creationId xmlns:p14="http://schemas.microsoft.com/office/powerpoint/2010/main" val="399983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7796595-24D2-43B5-9856-CDB0CA1D6788}"/>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23988" b="38517"/>
          <a:stretch/>
        </p:blipFill>
        <p:spPr>
          <a:xfrm>
            <a:off x="0" y="0"/>
            <a:ext cx="12192000" cy="6858000"/>
          </a:xfrm>
          <a:ln>
            <a:noFill/>
          </a:ln>
        </p:spPr>
      </p:pic>
      <p:sp>
        <p:nvSpPr>
          <p:cNvPr id="8" name="TextBox 7">
            <a:extLst>
              <a:ext uri="{FF2B5EF4-FFF2-40B4-BE49-F238E27FC236}">
                <a16:creationId xmlns:a16="http://schemas.microsoft.com/office/drawing/2014/main" id="{969A23D4-7B2C-4CD7-8734-13FAA4142C22}"/>
              </a:ext>
            </a:extLst>
          </p:cNvPr>
          <p:cNvSpPr txBox="1"/>
          <p:nvPr/>
        </p:nvSpPr>
        <p:spPr>
          <a:xfrm>
            <a:off x="278297" y="485775"/>
            <a:ext cx="11797746" cy="3777957"/>
          </a:xfrm>
          <a:prstGeom prst="rect">
            <a:avLst/>
          </a:prstGeom>
          <a:noFill/>
        </p:spPr>
        <p:txBody>
          <a:bodyPr wrap="square" rtlCol="0">
            <a:spAutoFit/>
          </a:bodyPr>
          <a:lstStyle/>
          <a:p>
            <a:pPr algn="r">
              <a:lnSpc>
                <a:spcPts val="3800"/>
              </a:lnSpc>
              <a:spcAft>
                <a:spcPts val="4200"/>
              </a:spcAft>
            </a:pPr>
            <a:r>
              <a:rPr lang="en-US" sz="3800" b="1" i="1" dirty="0">
                <a:effectLst/>
                <a:ea typeface="MS Mincho" panose="02020609040205080304" pitchFamily="49" charset="-128"/>
                <a:cs typeface="Tahoma" panose="020B0604030504040204" pitchFamily="34" charset="0"/>
              </a:rPr>
              <a:t>Is God is in </a:t>
            </a:r>
            <a:r>
              <a:rPr lang="en-US" sz="6000" i="1" dirty="0">
                <a:effectLst/>
                <a:latin typeface="AndyFont" panose="02000603000000000000" pitchFamily="2" charset="0"/>
                <a:ea typeface="MS Mincho" panose="02020609040205080304" pitchFamily="49" charset="-128"/>
                <a:cs typeface="Tahoma" panose="020B0604030504040204" pitchFamily="34" charset="0"/>
              </a:rPr>
              <a:t>control</a:t>
            </a:r>
            <a:r>
              <a:rPr lang="en-US" sz="3800" b="1" i="1" dirty="0">
                <a:effectLst/>
                <a:ea typeface="MS Mincho" panose="02020609040205080304" pitchFamily="49" charset="-128"/>
                <a:cs typeface="Tahoma" panose="020B0604030504040204" pitchFamily="34" charset="0"/>
              </a:rPr>
              <a:t> of civil governing?</a:t>
            </a:r>
          </a:p>
          <a:p>
            <a:pPr>
              <a:lnSpc>
                <a:spcPts val="3800"/>
              </a:lnSpc>
              <a:spcAft>
                <a:spcPts val="4200"/>
              </a:spcAft>
            </a:pPr>
            <a:r>
              <a:rPr lang="en-US" sz="3800" b="1" i="1" dirty="0">
                <a:ea typeface="MS Mincho" panose="02020609040205080304" pitchFamily="49" charset="-128"/>
                <a:cs typeface="Tahoma" panose="020B0604030504040204" pitchFamily="34" charset="0"/>
              </a:rPr>
              <a:t>Do </a:t>
            </a:r>
            <a:r>
              <a:rPr lang="en-US" sz="3800" b="1" i="1" dirty="0">
                <a:effectLst/>
                <a:ea typeface="MS Mincho" panose="02020609040205080304" pitchFamily="49" charset="-128"/>
                <a:cs typeface="Tahoma" panose="020B0604030504040204" pitchFamily="34" charset="0"/>
              </a:rPr>
              <a:t>laws </a:t>
            </a:r>
            <a:r>
              <a:rPr lang="en-US" sz="6000" i="1" dirty="0">
                <a:effectLst/>
                <a:latin typeface="AndyFont" panose="02000603000000000000" pitchFamily="2" charset="0"/>
                <a:ea typeface="MS Mincho" panose="02020609040205080304" pitchFamily="49" charset="-128"/>
                <a:cs typeface="Tahoma" panose="020B0604030504040204" pitchFamily="34" charset="0"/>
              </a:rPr>
              <a:t>uphold</a:t>
            </a:r>
            <a:r>
              <a:rPr lang="en-US" sz="3800" b="1" i="1" dirty="0">
                <a:effectLst/>
                <a:ea typeface="MS Mincho" panose="02020609040205080304" pitchFamily="49" charset="-128"/>
                <a:cs typeface="Tahoma" panose="020B0604030504040204" pitchFamily="34" charset="0"/>
              </a:rPr>
              <a:t> God’s righteousness?</a:t>
            </a:r>
          </a:p>
          <a:p>
            <a:pPr algn="r">
              <a:lnSpc>
                <a:spcPts val="3800"/>
              </a:lnSpc>
              <a:spcAft>
                <a:spcPts val="4200"/>
              </a:spcAft>
            </a:pPr>
            <a:r>
              <a:rPr lang="en-US" sz="3800" b="1" i="1" dirty="0">
                <a:effectLst/>
                <a:ea typeface="MS Mincho" panose="02020609040205080304" pitchFamily="49" charset="-128"/>
                <a:cs typeface="Tahoma" panose="020B0604030504040204" pitchFamily="34" charset="0"/>
              </a:rPr>
              <a:t>Suppress and punish the </a:t>
            </a:r>
            <a:r>
              <a:rPr lang="en-US" sz="6000" i="1" dirty="0">
                <a:effectLst/>
                <a:latin typeface="AndyFont" panose="02000603000000000000" pitchFamily="2" charset="0"/>
                <a:ea typeface="MS Mincho" panose="02020609040205080304" pitchFamily="49" charset="-128"/>
                <a:cs typeface="Tahoma" panose="020B0604030504040204" pitchFamily="34" charset="0"/>
              </a:rPr>
              <a:t>wrong</a:t>
            </a:r>
            <a:r>
              <a:rPr lang="en-US" sz="6000" i="1" dirty="0">
                <a:effectLst/>
                <a:ea typeface="MS Mincho" panose="02020609040205080304" pitchFamily="49" charset="-128"/>
                <a:cs typeface="Tahoma" panose="020B0604030504040204" pitchFamily="34" charset="0"/>
              </a:rPr>
              <a:t> </a:t>
            </a:r>
            <a:r>
              <a:rPr lang="en-US" sz="3800" b="1" i="1" dirty="0">
                <a:effectLst/>
                <a:ea typeface="MS Mincho" panose="02020609040205080304" pitchFamily="49" charset="-128"/>
                <a:cs typeface="Tahoma" panose="020B0604030504040204" pitchFamily="34" charset="0"/>
              </a:rPr>
              <a:t>?</a:t>
            </a:r>
          </a:p>
          <a:p>
            <a:pPr>
              <a:lnSpc>
                <a:spcPts val="4600"/>
              </a:lnSpc>
              <a:spcAft>
                <a:spcPts val="4200"/>
              </a:spcAft>
            </a:pPr>
            <a:r>
              <a:rPr lang="en-US" sz="3800" b="1" i="1" dirty="0">
                <a:ea typeface="MS Mincho" panose="02020609040205080304" pitchFamily="49" charset="-128"/>
                <a:cs typeface="Tahoma" panose="020B0604030504040204" pitchFamily="34" charset="0"/>
              </a:rPr>
              <a:t>Do they </a:t>
            </a:r>
            <a:r>
              <a:rPr lang="en-US" sz="3800" b="1" i="1" dirty="0">
                <a:effectLst/>
                <a:ea typeface="MS Mincho" panose="02020609040205080304" pitchFamily="49" charset="-128"/>
                <a:cs typeface="Tahoma" panose="020B0604030504040204" pitchFamily="34" charset="0"/>
              </a:rPr>
              <a:t>protect the </a:t>
            </a:r>
            <a:r>
              <a:rPr lang="en-US" sz="6000" i="1" dirty="0">
                <a:effectLst/>
                <a:latin typeface="AndyFont" panose="02000603000000000000" pitchFamily="2" charset="0"/>
                <a:ea typeface="MS Mincho" panose="02020609040205080304" pitchFamily="49" charset="-128"/>
                <a:cs typeface="Tahoma" panose="020B0604030504040204" pitchFamily="34" charset="0"/>
              </a:rPr>
              <a:t>righteous &amp; innocent</a:t>
            </a:r>
            <a:r>
              <a:rPr lang="en-US" sz="6000" i="1" dirty="0">
                <a:effectLst/>
                <a:ea typeface="MS Mincho" panose="02020609040205080304" pitchFamily="49" charset="-128"/>
                <a:cs typeface="Tahoma" panose="020B0604030504040204" pitchFamily="34" charset="0"/>
              </a:rPr>
              <a:t> </a:t>
            </a:r>
            <a:r>
              <a:rPr lang="en-US" sz="3800" b="1" i="1" dirty="0">
                <a:effectLst/>
                <a:ea typeface="MS Mincho" panose="02020609040205080304" pitchFamily="49" charset="-128"/>
                <a:cs typeface="Tahoma" panose="020B0604030504040204" pitchFamily="34" charset="0"/>
              </a:rPr>
              <a:t>?</a:t>
            </a:r>
          </a:p>
        </p:txBody>
      </p:sp>
    </p:spTree>
    <p:extLst>
      <p:ext uri="{BB962C8B-B14F-4D97-AF65-F5344CB8AC3E}">
        <p14:creationId xmlns:p14="http://schemas.microsoft.com/office/powerpoint/2010/main" val="1352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7796595-24D2-43B5-9856-CDB0CA1D6788}"/>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23988" b="38517"/>
          <a:stretch/>
        </p:blipFill>
        <p:spPr>
          <a:xfrm>
            <a:off x="0" y="0"/>
            <a:ext cx="12192000" cy="6858000"/>
          </a:xfrm>
          <a:ln>
            <a:noFill/>
          </a:ln>
        </p:spPr>
      </p:pic>
      <p:sp>
        <p:nvSpPr>
          <p:cNvPr id="8" name="TextBox 7">
            <a:extLst>
              <a:ext uri="{FF2B5EF4-FFF2-40B4-BE49-F238E27FC236}">
                <a16:creationId xmlns:a16="http://schemas.microsoft.com/office/drawing/2014/main" id="{969A23D4-7B2C-4CD7-8734-13FAA4142C22}"/>
              </a:ext>
            </a:extLst>
          </p:cNvPr>
          <p:cNvSpPr txBox="1"/>
          <p:nvPr/>
        </p:nvSpPr>
        <p:spPr>
          <a:xfrm>
            <a:off x="590549" y="1019175"/>
            <a:ext cx="10868025" cy="2734082"/>
          </a:xfrm>
          <a:prstGeom prst="rect">
            <a:avLst/>
          </a:prstGeom>
          <a:noFill/>
        </p:spPr>
        <p:txBody>
          <a:bodyPr wrap="square" rtlCol="0">
            <a:spAutoFit/>
          </a:bodyPr>
          <a:lstStyle/>
          <a:p>
            <a:pPr>
              <a:lnSpc>
                <a:spcPts val="3800"/>
              </a:lnSpc>
              <a:spcAft>
                <a:spcPts val="5400"/>
              </a:spcAft>
            </a:pPr>
            <a:r>
              <a:rPr lang="en-US" sz="3800" dirty="0">
                <a:effectLst/>
                <a:ea typeface="MS Mincho" panose="02020609040205080304" pitchFamily="49" charset="-128"/>
                <a:cs typeface="Tahoma" panose="020B0604030504040204" pitchFamily="34" charset="0"/>
              </a:rPr>
              <a:t>These </a:t>
            </a:r>
            <a:r>
              <a:rPr lang="en-US" sz="6000" dirty="0">
                <a:effectLst/>
                <a:latin typeface="AndyFont" panose="02000603000000000000" pitchFamily="2" charset="0"/>
                <a:ea typeface="MS Mincho" panose="02020609040205080304" pitchFamily="49" charset="-128"/>
                <a:cs typeface="Tahoma" panose="020B0604030504040204" pitchFamily="34" charset="0"/>
              </a:rPr>
              <a:t>should be </a:t>
            </a:r>
            <a:r>
              <a:rPr lang="en-US" sz="3800" dirty="0">
                <a:effectLst/>
                <a:ea typeface="MS Mincho" panose="02020609040205080304" pitchFamily="49" charset="-128"/>
                <a:cs typeface="Tahoma" panose="020B0604030504040204" pitchFamily="34" charset="0"/>
              </a:rPr>
              <a:t>the fruits of a society whose governing honors biblical principles…</a:t>
            </a:r>
          </a:p>
          <a:p>
            <a:pPr>
              <a:lnSpc>
                <a:spcPts val="3800"/>
              </a:lnSpc>
              <a:spcAft>
                <a:spcPts val="5400"/>
              </a:spcAft>
            </a:pPr>
            <a:r>
              <a:rPr lang="en-US" sz="4000" dirty="0">
                <a:effectLst/>
                <a:ea typeface="MS Mincho" panose="02020609040205080304" pitchFamily="49" charset="-128"/>
                <a:cs typeface="Tahoma" panose="020B0604030504040204" pitchFamily="34" charset="0"/>
              </a:rPr>
              <a:t>But this is </a:t>
            </a:r>
            <a:r>
              <a:rPr lang="en-US" sz="6000" dirty="0">
                <a:effectLst/>
                <a:latin typeface="AndyFont" panose="02000603000000000000" pitchFamily="2" charset="0"/>
                <a:ea typeface="MS Mincho" panose="02020609040205080304" pitchFamily="49" charset="-128"/>
                <a:cs typeface="Tahoma" panose="020B0604030504040204" pitchFamily="34" charset="0"/>
              </a:rPr>
              <a:t>not</a:t>
            </a:r>
            <a:r>
              <a:rPr lang="en-US" sz="4000" dirty="0">
                <a:effectLst/>
                <a:ea typeface="MS Mincho" panose="02020609040205080304" pitchFamily="49" charset="-128"/>
                <a:cs typeface="Tahoma" panose="020B0604030504040204" pitchFamily="34" charset="0"/>
              </a:rPr>
              <a:t> always evident </a:t>
            </a:r>
            <a:br>
              <a:rPr lang="en-US" sz="4000" dirty="0">
                <a:effectLst/>
                <a:ea typeface="MS Mincho" panose="02020609040205080304" pitchFamily="49" charset="-128"/>
                <a:cs typeface="Tahoma" panose="020B0604030504040204" pitchFamily="34" charset="0"/>
              </a:rPr>
            </a:br>
            <a:r>
              <a:rPr lang="en-US" sz="3200" i="1" dirty="0">
                <a:effectLst/>
                <a:ea typeface="MS Mincho" panose="02020609040205080304" pitchFamily="49" charset="-128"/>
                <a:cs typeface="Tahoma" panose="020B0604030504040204" pitchFamily="34" charset="0"/>
              </a:rPr>
              <a:t>(Jer. 12:1-4; Ps. 73:1-14; Rev. 6:10)</a:t>
            </a:r>
            <a:endParaRPr lang="en-US" sz="2400" i="1" dirty="0">
              <a:effectLst/>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424254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105360-12B1-4DCB-9054-7AF36CB04D7B}"/>
              </a:ext>
            </a:extLst>
          </p:cNvPr>
          <p:cNvSpPr>
            <a:spLocks noGrp="1"/>
          </p:cNvSpPr>
          <p:nvPr>
            <p:ph type="title"/>
          </p:nvPr>
        </p:nvSpPr>
        <p:spPr>
          <a:xfrm>
            <a:off x="57150" y="771525"/>
            <a:ext cx="7519988" cy="1081088"/>
          </a:xfrm>
        </p:spPr>
        <p:txBody>
          <a:bodyPr>
            <a:normAutofit fontScale="90000"/>
          </a:bodyPr>
          <a:lstStyle/>
          <a:p>
            <a:pPr algn="ctr"/>
            <a:r>
              <a:rPr lang="en-US" dirty="0"/>
              <a:t>Modern Society fuels despair</a:t>
            </a:r>
          </a:p>
        </p:txBody>
      </p:sp>
      <p:sp>
        <p:nvSpPr>
          <p:cNvPr id="7" name="Content Placeholder 6">
            <a:extLst>
              <a:ext uri="{FF2B5EF4-FFF2-40B4-BE49-F238E27FC236}">
                <a16:creationId xmlns:a16="http://schemas.microsoft.com/office/drawing/2014/main" id="{6A291A46-AD0F-4753-A08D-A78B34115D1E}"/>
              </a:ext>
            </a:extLst>
          </p:cNvPr>
          <p:cNvSpPr>
            <a:spLocks noGrp="1"/>
          </p:cNvSpPr>
          <p:nvPr>
            <p:ph idx="1"/>
          </p:nvPr>
        </p:nvSpPr>
        <p:spPr>
          <a:xfrm>
            <a:off x="409574" y="2336800"/>
            <a:ext cx="8222362" cy="3598863"/>
          </a:xfrm>
        </p:spPr>
        <p:txBody>
          <a:bodyPr>
            <a:normAutofit/>
          </a:bodyPr>
          <a:lstStyle/>
          <a:p>
            <a:pPr lvl="0"/>
            <a:r>
              <a:rPr lang="en-US" sz="3200" dirty="0"/>
              <a:t>Abortion is the sacred cow of Progressives</a:t>
            </a:r>
          </a:p>
          <a:p>
            <a:pPr lvl="0"/>
            <a:r>
              <a:rPr lang="en-US" sz="3200" dirty="0"/>
              <a:t>Corrupt politicians</a:t>
            </a:r>
          </a:p>
          <a:p>
            <a:pPr lvl="0"/>
            <a:r>
              <a:rPr lang="en-US" sz="3200" dirty="0"/>
              <a:t>Jehovah’s righteousness is derided</a:t>
            </a:r>
          </a:p>
          <a:p>
            <a:r>
              <a:rPr lang="en-US" sz="3200" dirty="0"/>
              <a:t>A visible rejection of anything “holy”!</a:t>
            </a:r>
          </a:p>
        </p:txBody>
      </p:sp>
    </p:spTree>
    <p:extLst>
      <p:ext uri="{BB962C8B-B14F-4D97-AF65-F5344CB8AC3E}">
        <p14:creationId xmlns:p14="http://schemas.microsoft.com/office/powerpoint/2010/main" val="36023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9870B69-4916-463A-8FBD-6C23D25670F9}"/>
              </a:ext>
            </a:extLst>
          </p:cNvPr>
          <p:cNvSpPr>
            <a:spLocks noGrp="1"/>
          </p:cNvSpPr>
          <p:nvPr>
            <p:ph idx="1"/>
          </p:nvPr>
        </p:nvSpPr>
        <p:spPr>
          <a:xfrm>
            <a:off x="816410" y="753228"/>
            <a:ext cx="10559180" cy="5495172"/>
          </a:xfrm>
        </p:spPr>
        <p:txBody>
          <a:bodyPr>
            <a:normAutofit fontScale="92500" lnSpcReduction="20000"/>
          </a:bodyPr>
          <a:lstStyle/>
          <a:p>
            <a:r>
              <a:rPr lang="en-US" dirty="0"/>
              <a:t>Could not understand how God would allow evil</a:t>
            </a:r>
          </a:p>
          <a:p>
            <a:r>
              <a:rPr lang="en-US" dirty="0"/>
              <a:t>Did not question God</a:t>
            </a:r>
          </a:p>
          <a:p>
            <a:r>
              <a:rPr lang="en-US" dirty="0"/>
              <a:t>Faith did not fit the visible facts of daily life</a:t>
            </a:r>
          </a:p>
          <a:p>
            <a:r>
              <a:rPr lang="en-US" dirty="0"/>
              <a:t>Full of perplexity and frustration</a:t>
            </a:r>
          </a:p>
          <a:p>
            <a:r>
              <a:rPr lang="en-US" dirty="0"/>
              <a:t>Grieved to see the powerlessness of the law, crookedness of justice, entrapping of the righteous by the wicked</a:t>
            </a:r>
          </a:p>
        </p:txBody>
      </p:sp>
      <p:sp>
        <p:nvSpPr>
          <p:cNvPr id="9" name="Title 8">
            <a:extLst>
              <a:ext uri="{FF2B5EF4-FFF2-40B4-BE49-F238E27FC236}">
                <a16:creationId xmlns:a16="http://schemas.microsoft.com/office/drawing/2014/main" id="{6842E085-4882-4F8F-A347-7E2F4C5DD343}"/>
              </a:ext>
            </a:extLst>
          </p:cNvPr>
          <p:cNvSpPr>
            <a:spLocks noGrp="1"/>
          </p:cNvSpPr>
          <p:nvPr>
            <p:ph type="title"/>
          </p:nvPr>
        </p:nvSpPr>
        <p:spPr>
          <a:xfrm>
            <a:off x="1289069" y="1197462"/>
            <a:ext cx="9613861" cy="1080938"/>
          </a:xfrm>
        </p:spPr>
        <p:txBody>
          <a:bodyPr>
            <a:normAutofit/>
          </a:bodyPr>
          <a:lstStyle/>
          <a:p>
            <a:r>
              <a:rPr lang="en-US" sz="4800" b="0" dirty="0">
                <a:latin typeface="Alpaca Scarlett Demo" panose="02000500000000000000" pitchFamily="50" charset="0"/>
              </a:rPr>
              <a:t>Habakkuk . . .</a:t>
            </a:r>
          </a:p>
        </p:txBody>
      </p:sp>
    </p:spTree>
    <p:extLst>
      <p:ext uri="{BB962C8B-B14F-4D97-AF65-F5344CB8AC3E}">
        <p14:creationId xmlns:p14="http://schemas.microsoft.com/office/powerpoint/2010/main" val="410323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down)">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down)">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down)">
                                      <p:cBhvr>
                                        <p:cTn id="3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Bible-Reading Plan I'll Be Using in 2020 | Tim Challies">
            <a:extLst>
              <a:ext uri="{FF2B5EF4-FFF2-40B4-BE49-F238E27FC236}">
                <a16:creationId xmlns:a16="http://schemas.microsoft.com/office/drawing/2014/main" id="{7B2EB908-0EB2-4A21-99A2-DF9ACBC3E10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19" r="285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E27884-3E12-4F3F-ADD1-972346138ECB}"/>
              </a:ext>
            </a:extLst>
          </p:cNvPr>
          <p:cNvSpPr txBox="1"/>
          <p:nvPr/>
        </p:nvSpPr>
        <p:spPr>
          <a:xfrm>
            <a:off x="5768521" y="2308679"/>
            <a:ext cx="6212115" cy="3600986"/>
          </a:xfrm>
          <a:prstGeom prst="rect">
            <a:avLst/>
          </a:prstGeom>
          <a:noFill/>
        </p:spPr>
        <p:txBody>
          <a:bodyPr wrap="square">
            <a:spAutoFit/>
          </a:bodyPr>
          <a:lstStyle/>
          <a:p>
            <a:pPr marL="0" marR="0">
              <a:lnSpc>
                <a:spcPts val="6000"/>
              </a:lnSpc>
              <a:spcBef>
                <a:spcPts val="600"/>
              </a:spcBef>
              <a:spcAft>
                <a:spcPts val="1800"/>
              </a:spcAft>
            </a:pPr>
            <a:r>
              <a:rPr lang="en-US" sz="6000" b="1" dirty="0">
                <a:effectLst>
                  <a:outerShdw blurRad="50800" dist="63500" dir="18900000" algn="bl" rotWithShape="0">
                    <a:prstClr val="black">
                      <a:alpha val="60000"/>
                    </a:prstClr>
                  </a:outerShdw>
                </a:effectLst>
                <a:ea typeface="MS Mincho" panose="02020609040205080304" pitchFamily="49" charset="-128"/>
                <a:cs typeface="Tahoma" panose="020B0604030504040204" pitchFamily="34" charset="0"/>
              </a:rPr>
              <a:t>Habakkuk Speaks Today…</a:t>
            </a:r>
            <a:endParaRPr lang="en-US" sz="6000" b="1" dirty="0">
              <a:effectLst>
                <a:outerShdw blurRad="50800" dist="63500" dir="18900000" algn="bl" rotWithShape="0">
                  <a:prstClr val="black">
                    <a:alpha val="60000"/>
                  </a:prstClr>
                </a:outerShdw>
              </a:effectLst>
              <a:ea typeface="Times New Roman" panose="02020603050405020304" pitchFamily="18" charset="0"/>
              <a:cs typeface="Tahoma" panose="020B0604030504040204" pitchFamily="34" charset="0"/>
            </a:endParaRPr>
          </a:p>
          <a:p>
            <a:pPr marL="0" marR="0">
              <a:spcBef>
                <a:spcPts val="600"/>
              </a:spcBef>
              <a:spcAft>
                <a:spcPts val="1800"/>
              </a:spcAft>
            </a:pPr>
            <a:r>
              <a:rPr lang="en-US" sz="3600" i="1" dirty="0">
                <a:effectLst>
                  <a:outerShdw blurRad="50800" dist="63500" dir="18900000" algn="bl" rotWithShape="0">
                    <a:prstClr val="black">
                      <a:alpha val="60000"/>
                    </a:prstClr>
                  </a:outerShdw>
                </a:effectLst>
                <a:ea typeface="MS Mincho" panose="02020609040205080304" pitchFamily="49" charset="-128"/>
                <a:cs typeface="Tahoma" panose="020B0604030504040204" pitchFamily="34" charset="0"/>
              </a:rPr>
              <a:t>Going from perplexing doubt to confident understanding is a pattern for us!</a:t>
            </a:r>
            <a:endParaRPr lang="en-US" sz="2000" i="1" dirty="0">
              <a:effectLst>
                <a:outerShdw blurRad="50800" dist="63500" dir="18900000" algn="bl" rotWithShape="0">
                  <a:prstClr val="black">
                    <a:alpha val="60000"/>
                  </a:prstClr>
                </a:outerShdw>
              </a:effectLst>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299302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Berli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1033</TotalTime>
  <Words>828</Words>
  <Application>Microsoft Office PowerPoint</Application>
  <PresentationFormat>Widescreen</PresentationFormat>
  <Paragraphs>78</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AndyFont</vt:lpstr>
      <vt:lpstr>Alpaca Scarlett Demo</vt:lpstr>
      <vt:lpstr>MS Mincho</vt:lpstr>
      <vt:lpstr>Arial</vt:lpstr>
      <vt:lpstr>Times New Roman</vt:lpstr>
      <vt:lpstr>Trebuchet MS</vt:lpstr>
      <vt:lpstr>Tahoma</vt:lpstr>
      <vt:lpstr>Wingdings</vt:lpstr>
      <vt:lpstr>Berlin</vt:lpstr>
      <vt:lpstr>A Portrayal of Perplexity</vt:lpstr>
      <vt:lpstr>GOD’S DIRECTIVES FOR THE CHRISTIAN</vt:lpstr>
      <vt:lpstr>When despair’s perplexity strikes...</vt:lpstr>
      <vt:lpstr>PowerPoint Presentation</vt:lpstr>
      <vt:lpstr>PowerPoint Presentation</vt:lpstr>
      <vt:lpstr>PowerPoint Presentation</vt:lpstr>
      <vt:lpstr>Modern Society fuels despair</vt:lpstr>
      <vt:lpstr>Habakkuk . . .</vt:lpstr>
      <vt:lpstr>PowerPoint Presentation</vt:lpstr>
      <vt:lpstr>Question #1: Is There  Civil Justice?</vt:lpstr>
      <vt:lpstr>Is There Civil Justice?</vt:lpstr>
      <vt:lpstr>PowerPoint Presentation</vt:lpstr>
      <vt:lpstr>Is There Civil Justice?</vt:lpstr>
      <vt:lpstr>PowerPoint Presentation</vt:lpstr>
      <vt:lpstr>Question #2:— How can this be right?</vt:lpstr>
      <vt:lpstr>How can this be right?</vt:lpstr>
      <vt:lpstr>Answer: The Lord is in His Holy Temple</vt:lpstr>
      <vt:lpstr>Consoling the Despondent Perplexity</vt:lpstr>
      <vt:lpstr>Take-Home Lessons</vt:lpstr>
      <vt:lpstr>Concluding Consolation</vt:lpstr>
      <vt:lpstr>PowerPoint Presentation</vt:lpstr>
      <vt:lpstr>How confident is your trust in Jehovah God?</vt:lpstr>
      <vt:lpstr>Next Lesson: An ancient book  with a current query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Kachelman III</dc:creator>
  <cp:lastModifiedBy>John Kachelman Jr.</cp:lastModifiedBy>
  <cp:revision>52</cp:revision>
  <dcterms:created xsi:type="dcterms:W3CDTF">2021-02-02T13:25:37Z</dcterms:created>
  <dcterms:modified xsi:type="dcterms:W3CDTF">2021-02-04T02:59:46Z</dcterms:modified>
</cp:coreProperties>
</file>